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7746ead30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99ab8a677406c"/>
  </p:sldMasterIdLst>
  <p:sldIdLst>
    <p:sldId xmlns:r="http://schemas.openxmlformats.org/officeDocument/2006/relationships" id="256" r:id="R3b798b31de514812"/>
    <p:sldId xmlns:r="http://schemas.openxmlformats.org/officeDocument/2006/relationships" id="257" r:id="R7c5cdd020782466c"/>
    <p:sldId xmlns:r="http://schemas.openxmlformats.org/officeDocument/2006/relationships" id="258" r:id="R07cfb652250b4680"/>
    <p:sldId xmlns:r="http://schemas.openxmlformats.org/officeDocument/2006/relationships" id="259" r:id="R1160fe76c2bd4034"/>
    <p:sldId xmlns:r="http://schemas.openxmlformats.org/officeDocument/2006/relationships" id="260" r:id="R1daf34cd702d4d95"/>
    <p:sldId xmlns:r="http://schemas.openxmlformats.org/officeDocument/2006/relationships" id="261" r:id="R7a7890eade354256"/>
    <p:sldId xmlns:r="http://schemas.openxmlformats.org/officeDocument/2006/relationships" id="262" r:id="Re29800aedaa9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99ab8a677406c" /><Relationship Type="http://schemas.openxmlformats.org/officeDocument/2006/relationships/slide" Target="/ppt/slides/slide1.xml" Id="R3b798b31de514812" /><Relationship Type="http://schemas.openxmlformats.org/officeDocument/2006/relationships/slide" Target="/ppt/slides/slide2.xml" Id="R7c5cdd020782466c" /><Relationship Type="http://schemas.openxmlformats.org/officeDocument/2006/relationships/slide" Target="/ppt/slides/slide3.xml" Id="R07cfb652250b4680" /><Relationship Type="http://schemas.openxmlformats.org/officeDocument/2006/relationships/slide" Target="/ppt/slides/slide4.xml" Id="R1160fe76c2bd4034" /><Relationship Type="http://schemas.openxmlformats.org/officeDocument/2006/relationships/slide" Target="/ppt/slides/slide5.xml" Id="R1daf34cd702d4d95" /><Relationship Type="http://schemas.openxmlformats.org/officeDocument/2006/relationships/slide" Target="/ppt/slides/slide6.xml" Id="R7a7890eade354256" /><Relationship Type="http://schemas.openxmlformats.org/officeDocument/2006/relationships/slide" Target="/ppt/slides/slide7.xml" Id="Re29800aedaa9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7d97b25ff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7b0740ee4faf" /><Relationship Type="http://schemas.openxmlformats.org/officeDocument/2006/relationships/theme" Target="/ppt/slideMasters/theme/theme1.xml" Id="R6a743499730a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c7b0740ee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3b1ca6966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25669055d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a8d1a9e549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eb53044f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1cee6599b4f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9020bfd7e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ea8240f02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K.S.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K.S. HOLDING AS ble etablert [år] og holder til i Engelsviken.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1 523 739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32 371 203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33 577 037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SKOLT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989 178 202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K.S. HOLDING AS</a:t>
            </a:r>
          </a:p>
        </p:txBody>
      </p:sp>
    </p:spTree>
  </p:cSld>
  <p:clrMapOvr>
    <a:masterClrMapping xmlns:a="http://schemas.openxmlformats.org/drawingml/2006/main"/>
  </p:clrMapOvr>
</p:sld>
</file>