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a42e38bf641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d8abeb97ee4a84"/>
  </p:sldMasterIdLst>
  <p:sldIdLst>
    <p:sldId xmlns:r="http://schemas.openxmlformats.org/officeDocument/2006/relationships" id="256" r:id="R5307e9f2bd0a4317"/>
    <p:sldId xmlns:r="http://schemas.openxmlformats.org/officeDocument/2006/relationships" id="257" r:id="R14216f68382e47b2"/>
    <p:sldId xmlns:r="http://schemas.openxmlformats.org/officeDocument/2006/relationships" id="258" r:id="Rcb4ec557ded84f16"/>
    <p:sldId xmlns:r="http://schemas.openxmlformats.org/officeDocument/2006/relationships" id="259" r:id="Rde9c84badc63483e"/>
    <p:sldId xmlns:r="http://schemas.openxmlformats.org/officeDocument/2006/relationships" id="260" r:id="R9517c127d1124b13"/>
    <p:sldId xmlns:r="http://schemas.openxmlformats.org/officeDocument/2006/relationships" id="261" r:id="R1b3d99292ffe44a9"/>
    <p:sldId xmlns:r="http://schemas.openxmlformats.org/officeDocument/2006/relationships" id="262" r:id="R31833759c057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8abeb97ee4a84" /><Relationship Type="http://schemas.openxmlformats.org/officeDocument/2006/relationships/slide" Target="/ppt/slides/slide1.xml" Id="R5307e9f2bd0a4317" /><Relationship Type="http://schemas.openxmlformats.org/officeDocument/2006/relationships/slide" Target="/ppt/slides/slide2.xml" Id="R14216f68382e47b2" /><Relationship Type="http://schemas.openxmlformats.org/officeDocument/2006/relationships/slide" Target="/ppt/slides/slide3.xml" Id="Rcb4ec557ded84f16" /><Relationship Type="http://schemas.openxmlformats.org/officeDocument/2006/relationships/slide" Target="/ppt/slides/slide4.xml" Id="Rde9c84badc63483e" /><Relationship Type="http://schemas.openxmlformats.org/officeDocument/2006/relationships/slide" Target="/ppt/slides/slide5.xml" Id="R9517c127d1124b13" /><Relationship Type="http://schemas.openxmlformats.org/officeDocument/2006/relationships/slide" Target="/ppt/slides/slide6.xml" Id="R1b3d99292ffe44a9" /><Relationship Type="http://schemas.openxmlformats.org/officeDocument/2006/relationships/slide" Target="/ppt/slides/slide7.xml" Id="R31833759c057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6c9284baa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03f77d74b4cc7" /><Relationship Type="http://schemas.openxmlformats.org/officeDocument/2006/relationships/theme" Target="/ppt/slideMasters/theme/theme1.xml" Id="R0e7e86c14123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03f77d74b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8389fa0d4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93a881b81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a6c1dd025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c4b97cc35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181476e9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00915194245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78223560c40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GROOS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170 216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11 539 404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GROOS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Grooseveien 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jan.erik@groos.net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989 178 148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GROOS AS</a:t>
            </a:r>
          </a:p>
        </p:txBody>
      </p:sp>
    </p:spTree>
  </p:cSld>
  <p:clrMapOvr>
    <a:masterClrMapping xmlns:a="http://schemas.openxmlformats.org/drawingml/2006/main"/>
  </p:clrMapOvr>
</p:sld>
</file>