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2806c41c4149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0ed070a9b34332"/>
  </p:sldMasterIdLst>
  <p:sldIdLst>
    <p:sldId xmlns:r="http://schemas.openxmlformats.org/officeDocument/2006/relationships" id="256" r:id="Rc5d557e7f9e547ae"/>
    <p:sldId xmlns:r="http://schemas.openxmlformats.org/officeDocument/2006/relationships" id="257" r:id="R04b5fa25044d4f98"/>
    <p:sldId xmlns:r="http://schemas.openxmlformats.org/officeDocument/2006/relationships" id="258" r:id="Rc83e6df38de34505"/>
    <p:sldId xmlns:r="http://schemas.openxmlformats.org/officeDocument/2006/relationships" id="259" r:id="R69e5f01269be477b"/>
    <p:sldId xmlns:r="http://schemas.openxmlformats.org/officeDocument/2006/relationships" id="260" r:id="Re745fb72aaed4109"/>
    <p:sldId xmlns:r="http://schemas.openxmlformats.org/officeDocument/2006/relationships" id="261" r:id="R80c64c79b40a49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ed070a9b34332" /><Relationship Type="http://schemas.openxmlformats.org/officeDocument/2006/relationships/slide" Target="/ppt/slides/slide1.xml" Id="Rc5d557e7f9e547ae" /><Relationship Type="http://schemas.openxmlformats.org/officeDocument/2006/relationships/slide" Target="/ppt/slides/slide2.xml" Id="R04b5fa25044d4f98" /><Relationship Type="http://schemas.openxmlformats.org/officeDocument/2006/relationships/slide" Target="/ppt/slides/slide3.xml" Id="Rc83e6df38de34505" /><Relationship Type="http://schemas.openxmlformats.org/officeDocument/2006/relationships/slide" Target="/ppt/slides/slide4.xml" Id="R69e5f01269be477b" /><Relationship Type="http://schemas.openxmlformats.org/officeDocument/2006/relationships/slide" Target="/ppt/slides/slide5.xml" Id="Re745fb72aaed4109" /><Relationship Type="http://schemas.openxmlformats.org/officeDocument/2006/relationships/slide" Target="/ppt/slides/slide6.xml" Id="R80c64c79b40a49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7bd798b064c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2dff9f3a54bc0" /><Relationship Type="http://schemas.openxmlformats.org/officeDocument/2006/relationships/theme" Target="/ppt/slideMasters/theme/theme1.xml" Id="R08024066cbfc4c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e2dff9f3a54b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0171c542c43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467b189ae40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b2018dc534c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d0392e8364b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a44cce4624f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4dcb7966940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TOM ARIANSEN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 ARIANSEN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TOM ARIANSEN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 ARIANSEN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 ARIANSEN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 ARIANSEN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EUGEN ARIANSEN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 ARIANSEN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Ariansen, Jåsundveien 901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989 177 699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TOM ARIANSEN AS</a:t>
            </a:r>
          </a:p>
        </p:txBody>
      </p:sp>
    </p:spTree>
  </p:cSld>
  <p:clrMapOvr>
    <a:masterClrMapping xmlns:a="http://schemas.openxmlformats.org/drawingml/2006/main"/>
  </p:clrMapOvr>
</p:sld>
</file>