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b2bad008ab44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81ca959a7a4277"/>
  </p:sldMasterIdLst>
  <p:sldIdLst>
    <p:sldId xmlns:r="http://schemas.openxmlformats.org/officeDocument/2006/relationships" id="256" r:id="Re5f6718df5d14da9"/>
    <p:sldId xmlns:r="http://schemas.openxmlformats.org/officeDocument/2006/relationships" id="257" r:id="R822c42827df74b23"/>
    <p:sldId xmlns:r="http://schemas.openxmlformats.org/officeDocument/2006/relationships" id="258" r:id="R237c8d1b534b45a5"/>
    <p:sldId xmlns:r="http://schemas.openxmlformats.org/officeDocument/2006/relationships" id="259" r:id="Rbdbc63ed8d6a4d44"/>
    <p:sldId xmlns:r="http://schemas.openxmlformats.org/officeDocument/2006/relationships" id="260" r:id="R9cfc3e66989e4b54"/>
    <p:sldId xmlns:r="http://schemas.openxmlformats.org/officeDocument/2006/relationships" id="261" r:id="Rd4149166acfc4dd4"/>
    <p:sldId xmlns:r="http://schemas.openxmlformats.org/officeDocument/2006/relationships" id="262" r:id="Re9b6d3667d804a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81ca959a7a4277" /><Relationship Type="http://schemas.openxmlformats.org/officeDocument/2006/relationships/slide" Target="/ppt/slides/slide1.xml" Id="Re5f6718df5d14da9" /><Relationship Type="http://schemas.openxmlformats.org/officeDocument/2006/relationships/slide" Target="/ppt/slides/slide2.xml" Id="R822c42827df74b23" /><Relationship Type="http://schemas.openxmlformats.org/officeDocument/2006/relationships/slide" Target="/ppt/slides/slide3.xml" Id="R237c8d1b534b45a5" /><Relationship Type="http://schemas.openxmlformats.org/officeDocument/2006/relationships/slide" Target="/ppt/slides/slide4.xml" Id="Rbdbc63ed8d6a4d44" /><Relationship Type="http://schemas.openxmlformats.org/officeDocument/2006/relationships/slide" Target="/ppt/slides/slide5.xml" Id="R9cfc3e66989e4b54" /><Relationship Type="http://schemas.openxmlformats.org/officeDocument/2006/relationships/slide" Target="/ppt/slides/slide6.xml" Id="Rd4149166acfc4dd4" /><Relationship Type="http://schemas.openxmlformats.org/officeDocument/2006/relationships/slide" Target="/ppt/slides/slide7.xml" Id="Re9b6d3667d804a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1be9159ee43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f54fb62a14a8e" /><Relationship Type="http://schemas.openxmlformats.org/officeDocument/2006/relationships/theme" Target="/ppt/slideMasters/theme/theme1.xml" Id="Rca3b38d793df4f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0f54fb62a14a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3959d2cf541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d3d3fed564d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f3b60726747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7d6700aef4b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0ef860c154c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e718d80bb4e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6241e284746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C. ELLINGSEN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C. ELLINGSEN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C. ELLINGSEN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C. ELLINGSEN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C. ELLINGSEN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C. ELLINGSEN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615 486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12 148 389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12 150 401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C. ELLINGSEN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ELLINGSEN ARNE CHR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C. ELLINGSEN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989 177 613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C. ELLINGSEN INVEST AS</a:t>
            </a:r>
          </a:p>
        </p:txBody>
      </p:sp>
    </p:spTree>
  </p:cSld>
  <p:clrMapOvr>
    <a:masterClrMapping xmlns:a="http://schemas.openxmlformats.org/drawingml/2006/main"/>
  </p:clrMapOvr>
</p:sld>
</file>