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2eef65013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834cac02054581"/>
  </p:sldMasterIdLst>
  <p:sldIdLst>
    <p:sldId xmlns:r="http://schemas.openxmlformats.org/officeDocument/2006/relationships" id="256" r:id="R7834ed2b96fa4641"/>
    <p:sldId xmlns:r="http://schemas.openxmlformats.org/officeDocument/2006/relationships" id="257" r:id="R4e255fec69bd42fb"/>
    <p:sldId xmlns:r="http://schemas.openxmlformats.org/officeDocument/2006/relationships" id="258" r:id="R709bdf49314442bd"/>
    <p:sldId xmlns:r="http://schemas.openxmlformats.org/officeDocument/2006/relationships" id="259" r:id="Rea0705f13b8e4491"/>
    <p:sldId xmlns:r="http://schemas.openxmlformats.org/officeDocument/2006/relationships" id="260" r:id="R2500ce943bfb4da0"/>
    <p:sldId xmlns:r="http://schemas.openxmlformats.org/officeDocument/2006/relationships" id="261" r:id="R12822e0274c74d50"/>
    <p:sldId xmlns:r="http://schemas.openxmlformats.org/officeDocument/2006/relationships" id="262" r:id="Redfb99d8d2b9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34cac02054581" /><Relationship Type="http://schemas.openxmlformats.org/officeDocument/2006/relationships/slide" Target="/ppt/slides/slide1.xml" Id="R7834ed2b96fa4641" /><Relationship Type="http://schemas.openxmlformats.org/officeDocument/2006/relationships/slide" Target="/ppt/slides/slide2.xml" Id="R4e255fec69bd42fb" /><Relationship Type="http://schemas.openxmlformats.org/officeDocument/2006/relationships/slide" Target="/ppt/slides/slide3.xml" Id="R709bdf49314442bd" /><Relationship Type="http://schemas.openxmlformats.org/officeDocument/2006/relationships/slide" Target="/ppt/slides/slide4.xml" Id="Rea0705f13b8e4491" /><Relationship Type="http://schemas.openxmlformats.org/officeDocument/2006/relationships/slide" Target="/ppt/slides/slide5.xml" Id="R2500ce943bfb4da0" /><Relationship Type="http://schemas.openxmlformats.org/officeDocument/2006/relationships/slide" Target="/ppt/slides/slide6.xml" Id="R12822e0274c74d50" /><Relationship Type="http://schemas.openxmlformats.org/officeDocument/2006/relationships/slide" Target="/ppt/slides/slide7.xml" Id="Redfb99d8d2b9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9577fa43942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906932c2245fa" /><Relationship Type="http://schemas.openxmlformats.org/officeDocument/2006/relationships/theme" Target="/ppt/slideMasters/theme/theme1.xml" Id="R5470fb64280347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906932c22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7bd780c7340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04d2593bd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1609009da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2047143cb44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50a3e28d74d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00234fcb0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c86a0f47e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FINNMYRA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FINNMYRA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FINNMYRA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FINNMYRA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FINNMYRA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FINNMYRA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10 769 433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11 390 089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FINNMYRA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 BJERKLI AS  –  97,6 %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PALMER STEINAR BJERKLI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 BJERKLI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FINNMYRA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Palmer Steinar Bjerkli, Remyra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7509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989 177 516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FINNMYRA AS</a:t>
            </a:r>
          </a:p>
        </p:txBody>
      </p:sp>
    </p:spTree>
  </p:cSld>
  <p:clrMapOvr>
    <a:masterClrMapping xmlns:a="http://schemas.openxmlformats.org/drawingml/2006/main"/>
  </p:clrMapOvr>
</p:sld>
</file>