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080ee5cef44f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8c690fec5e41f5"/>
  </p:sldMasterIdLst>
  <p:sldIdLst>
    <p:sldId xmlns:r="http://schemas.openxmlformats.org/officeDocument/2006/relationships" id="256" r:id="Rd9d990844fbf43d8"/>
    <p:sldId xmlns:r="http://schemas.openxmlformats.org/officeDocument/2006/relationships" id="257" r:id="Rd69f6003af004133"/>
    <p:sldId xmlns:r="http://schemas.openxmlformats.org/officeDocument/2006/relationships" id="258" r:id="R91a6f26b552844c9"/>
    <p:sldId xmlns:r="http://schemas.openxmlformats.org/officeDocument/2006/relationships" id="259" r:id="R00cae760303c41f7"/>
    <p:sldId xmlns:r="http://schemas.openxmlformats.org/officeDocument/2006/relationships" id="260" r:id="Rfb0d861e788546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8c690fec5e41f5" /><Relationship Type="http://schemas.openxmlformats.org/officeDocument/2006/relationships/slide" Target="/ppt/slides/slide1.xml" Id="Rd9d990844fbf43d8" /><Relationship Type="http://schemas.openxmlformats.org/officeDocument/2006/relationships/slide" Target="/ppt/slides/slide2.xml" Id="Rd69f6003af004133" /><Relationship Type="http://schemas.openxmlformats.org/officeDocument/2006/relationships/slide" Target="/ppt/slides/slide3.xml" Id="R91a6f26b552844c9" /><Relationship Type="http://schemas.openxmlformats.org/officeDocument/2006/relationships/slide" Target="/ppt/slides/slide4.xml" Id="R00cae760303c41f7" /><Relationship Type="http://schemas.openxmlformats.org/officeDocument/2006/relationships/slide" Target="/ppt/slides/slide5.xml" Id="Rfb0d861e788546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c9cdd708b24f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55cc6f9e234662" /><Relationship Type="http://schemas.openxmlformats.org/officeDocument/2006/relationships/theme" Target="/ppt/slideMasters/theme/theme1.xml" Id="R8a1c5e312c654f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55cc6f9e2346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809a3e3e6e4e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09f9b8546540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4c8ca7dc684a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c79bfdc55548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a6b38c2a5e49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GENE VENTURE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GENE 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GENE VENTURE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GENE 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GENE 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GENE 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989 177 362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GENE VENTURE AS</a:t>
            </a:r>
          </a:p>
        </p:txBody>
      </p:sp>
    </p:spTree>
  </p:cSld>
  <p:clrMapOvr>
    <a:masterClrMapping xmlns:a="http://schemas.openxmlformats.org/drawingml/2006/main"/>
  </p:clrMapOvr>
</p:sld>
</file>