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fb638d4cc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da3c8b1e341ba"/>
  </p:sldMasterIdLst>
  <p:sldIdLst>
    <p:sldId xmlns:r="http://schemas.openxmlformats.org/officeDocument/2006/relationships" id="256" r:id="R769ced5c371d4860"/>
    <p:sldId xmlns:r="http://schemas.openxmlformats.org/officeDocument/2006/relationships" id="257" r:id="R87ee1a75e401495d"/>
    <p:sldId xmlns:r="http://schemas.openxmlformats.org/officeDocument/2006/relationships" id="258" r:id="R087b1d4a285242e7"/>
    <p:sldId xmlns:r="http://schemas.openxmlformats.org/officeDocument/2006/relationships" id="259" r:id="R2b0751e8cdbe47b0"/>
    <p:sldId xmlns:r="http://schemas.openxmlformats.org/officeDocument/2006/relationships" id="260" r:id="R9135c976fa8140cb"/>
    <p:sldId xmlns:r="http://schemas.openxmlformats.org/officeDocument/2006/relationships" id="261" r:id="R66396d5c5e554bc8"/>
    <p:sldId xmlns:r="http://schemas.openxmlformats.org/officeDocument/2006/relationships" id="262" r:id="R0a3358f7e025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da3c8b1e341ba" /><Relationship Type="http://schemas.openxmlformats.org/officeDocument/2006/relationships/slide" Target="/ppt/slides/slide1.xml" Id="R769ced5c371d4860" /><Relationship Type="http://schemas.openxmlformats.org/officeDocument/2006/relationships/slide" Target="/ppt/slides/slide2.xml" Id="R87ee1a75e401495d" /><Relationship Type="http://schemas.openxmlformats.org/officeDocument/2006/relationships/slide" Target="/ppt/slides/slide3.xml" Id="R087b1d4a285242e7" /><Relationship Type="http://schemas.openxmlformats.org/officeDocument/2006/relationships/slide" Target="/ppt/slides/slide4.xml" Id="R2b0751e8cdbe47b0" /><Relationship Type="http://schemas.openxmlformats.org/officeDocument/2006/relationships/slide" Target="/ppt/slides/slide5.xml" Id="R9135c976fa8140cb" /><Relationship Type="http://schemas.openxmlformats.org/officeDocument/2006/relationships/slide" Target="/ppt/slides/slide6.xml" Id="R66396d5c5e554bc8" /><Relationship Type="http://schemas.openxmlformats.org/officeDocument/2006/relationships/slide" Target="/ppt/slides/slide7.xml" Id="R0a3358f7e025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f760bc4d144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462e904744bd" /><Relationship Type="http://schemas.openxmlformats.org/officeDocument/2006/relationships/theme" Target="/ppt/slideMasters/theme/theme1.xml" Id="Rb0b799d397ba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0462e9047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f329e5c2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e1fbadd6c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44120a6be42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ff2c045da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37f457ff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a254cfe84b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3d16d27c49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SKAHJEM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SKAHJEM BYGG AS ble etablert [år] og holder til i Brekke.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15 847 973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691 843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11 212 329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SKAHJEM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Ortneset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5961 Brekke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78 58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SKAHJEM BYGG AS</a:t>
            </a:r>
          </a:p>
        </p:txBody>
      </p:sp>
    </p:spTree>
  </p:cSld>
  <p:clrMapOvr>
    <a:masterClrMapping xmlns:a="http://schemas.openxmlformats.org/drawingml/2006/main"/>
  </p:clrMapOvr>
</p:sld>
</file>