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a0d6641b6e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3422b24b374f1b"/>
  </p:sldMasterIdLst>
  <p:sldIdLst>
    <p:sldId xmlns:r="http://schemas.openxmlformats.org/officeDocument/2006/relationships" id="256" r:id="R4c93f1ac93ad4033"/>
    <p:sldId xmlns:r="http://schemas.openxmlformats.org/officeDocument/2006/relationships" id="257" r:id="R80f1799b3bea4ce0"/>
    <p:sldId xmlns:r="http://schemas.openxmlformats.org/officeDocument/2006/relationships" id="258" r:id="Rc3f2e620f57740d0"/>
    <p:sldId xmlns:r="http://schemas.openxmlformats.org/officeDocument/2006/relationships" id="259" r:id="R7e2bcc27a113458f"/>
    <p:sldId xmlns:r="http://schemas.openxmlformats.org/officeDocument/2006/relationships" id="260" r:id="R767e91c053044b99"/>
    <p:sldId xmlns:r="http://schemas.openxmlformats.org/officeDocument/2006/relationships" id="261" r:id="R6d38269636f74fe4"/>
    <p:sldId xmlns:r="http://schemas.openxmlformats.org/officeDocument/2006/relationships" id="262" r:id="Rda69b243fdef4b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3422b24b374f1b" /><Relationship Type="http://schemas.openxmlformats.org/officeDocument/2006/relationships/slide" Target="/ppt/slides/slide1.xml" Id="R4c93f1ac93ad4033" /><Relationship Type="http://schemas.openxmlformats.org/officeDocument/2006/relationships/slide" Target="/ppt/slides/slide2.xml" Id="R80f1799b3bea4ce0" /><Relationship Type="http://schemas.openxmlformats.org/officeDocument/2006/relationships/slide" Target="/ppt/slides/slide3.xml" Id="Rc3f2e620f57740d0" /><Relationship Type="http://schemas.openxmlformats.org/officeDocument/2006/relationships/slide" Target="/ppt/slides/slide4.xml" Id="R7e2bcc27a113458f" /><Relationship Type="http://schemas.openxmlformats.org/officeDocument/2006/relationships/slide" Target="/ppt/slides/slide5.xml" Id="R767e91c053044b99" /><Relationship Type="http://schemas.openxmlformats.org/officeDocument/2006/relationships/slide" Target="/ppt/slides/slide6.xml" Id="R6d38269636f74fe4" /><Relationship Type="http://schemas.openxmlformats.org/officeDocument/2006/relationships/slide" Target="/ppt/slides/slide7.xml" Id="Rda69b243fdef4b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81e8a7a56c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18a5c0ce4178" /><Relationship Type="http://schemas.openxmlformats.org/officeDocument/2006/relationships/theme" Target="/ppt/slideMasters/theme/theme1.xml" Id="R204ade6c864b42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a18a5c0ce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0d40d172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9f1ca2a1f4a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6bd887e0d4c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596178a1441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14b82e2c345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ffff6c8d9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0cd51a8a4b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EJRET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EJRET INVEST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3 009 782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10 695 527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ASPESLETTEN OLAV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Jørstads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EJRET INVEST AS</a:t>
            </a:r>
          </a:p>
        </p:txBody>
      </p:sp>
    </p:spTree>
  </p:cSld>
  <p:clrMapOvr>
    <a:masterClrMapping xmlns:a="http://schemas.openxmlformats.org/drawingml/2006/main"/>
  </p:clrMapOvr>
</p:sld>
</file>