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9c8684d95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0ee569e5e4928"/>
  </p:sldMasterIdLst>
  <p:sldIdLst>
    <p:sldId xmlns:r="http://schemas.openxmlformats.org/officeDocument/2006/relationships" id="256" r:id="Rf6a3eff2c5254dd5"/>
    <p:sldId xmlns:r="http://schemas.openxmlformats.org/officeDocument/2006/relationships" id="257" r:id="R84cb7cf0c13d482a"/>
    <p:sldId xmlns:r="http://schemas.openxmlformats.org/officeDocument/2006/relationships" id="258" r:id="R808f67137be44ac3"/>
    <p:sldId xmlns:r="http://schemas.openxmlformats.org/officeDocument/2006/relationships" id="259" r:id="R975f998dd3ef4150"/>
    <p:sldId xmlns:r="http://schemas.openxmlformats.org/officeDocument/2006/relationships" id="260" r:id="R3a65f75cda294db4"/>
    <p:sldId xmlns:r="http://schemas.openxmlformats.org/officeDocument/2006/relationships" id="261" r:id="Re5070a7fbedb4bc5"/>
    <p:sldId xmlns:r="http://schemas.openxmlformats.org/officeDocument/2006/relationships" id="262" r:id="R4eb9024bd85c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0ee569e5e4928" /><Relationship Type="http://schemas.openxmlformats.org/officeDocument/2006/relationships/slide" Target="/ppt/slides/slide1.xml" Id="Rf6a3eff2c5254dd5" /><Relationship Type="http://schemas.openxmlformats.org/officeDocument/2006/relationships/slide" Target="/ppt/slides/slide2.xml" Id="R84cb7cf0c13d482a" /><Relationship Type="http://schemas.openxmlformats.org/officeDocument/2006/relationships/slide" Target="/ppt/slides/slide3.xml" Id="R808f67137be44ac3" /><Relationship Type="http://schemas.openxmlformats.org/officeDocument/2006/relationships/slide" Target="/ppt/slides/slide4.xml" Id="R975f998dd3ef4150" /><Relationship Type="http://schemas.openxmlformats.org/officeDocument/2006/relationships/slide" Target="/ppt/slides/slide5.xml" Id="R3a65f75cda294db4" /><Relationship Type="http://schemas.openxmlformats.org/officeDocument/2006/relationships/slide" Target="/ppt/slides/slide6.xml" Id="Re5070a7fbedb4bc5" /><Relationship Type="http://schemas.openxmlformats.org/officeDocument/2006/relationships/slide" Target="/ppt/slides/slide7.xml" Id="R4eb9024bd85c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f21c8a423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1c2544a34832" /><Relationship Type="http://schemas.openxmlformats.org/officeDocument/2006/relationships/theme" Target="/ppt/slideMasters/theme/theme1.xml" Id="R6dc3752e12e5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011c2544a3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91a6494f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25f6e130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6a7d472b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01fb041b5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5174b27b2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0edfe9b7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2d301381148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DTK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425 075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18 079 108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18 104 359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KVAMSDAL DAG TINUS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Mørchs 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DTK AS</a:t>
            </a:r>
          </a:p>
        </p:txBody>
      </p:sp>
    </p:spTree>
  </p:cSld>
  <p:clrMapOvr>
    <a:masterClrMapping xmlns:a="http://schemas.openxmlformats.org/drawingml/2006/main"/>
  </p:clrMapOvr>
</p:sld>
</file>