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cdd31e6c4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12dac700742c2"/>
  </p:sldMasterIdLst>
  <p:sldIdLst>
    <p:sldId xmlns:r="http://schemas.openxmlformats.org/officeDocument/2006/relationships" id="256" r:id="R822ced6f70ed446f"/>
    <p:sldId xmlns:r="http://schemas.openxmlformats.org/officeDocument/2006/relationships" id="257" r:id="R7ee1b5504e144142"/>
    <p:sldId xmlns:r="http://schemas.openxmlformats.org/officeDocument/2006/relationships" id="258" r:id="R002e76ef6d7a44c7"/>
    <p:sldId xmlns:r="http://schemas.openxmlformats.org/officeDocument/2006/relationships" id="259" r:id="R025270cc771a4557"/>
    <p:sldId xmlns:r="http://schemas.openxmlformats.org/officeDocument/2006/relationships" id="260" r:id="R5d08ea03a1e64ac8"/>
    <p:sldId xmlns:r="http://schemas.openxmlformats.org/officeDocument/2006/relationships" id="261" r:id="Re0d621c253a54225"/>
    <p:sldId xmlns:r="http://schemas.openxmlformats.org/officeDocument/2006/relationships" id="262" r:id="R72f407a25f6a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12dac700742c2" /><Relationship Type="http://schemas.openxmlformats.org/officeDocument/2006/relationships/slide" Target="/ppt/slides/slide1.xml" Id="R822ced6f70ed446f" /><Relationship Type="http://schemas.openxmlformats.org/officeDocument/2006/relationships/slide" Target="/ppt/slides/slide2.xml" Id="R7ee1b5504e144142" /><Relationship Type="http://schemas.openxmlformats.org/officeDocument/2006/relationships/slide" Target="/ppt/slides/slide3.xml" Id="R002e76ef6d7a44c7" /><Relationship Type="http://schemas.openxmlformats.org/officeDocument/2006/relationships/slide" Target="/ppt/slides/slide4.xml" Id="R025270cc771a4557" /><Relationship Type="http://schemas.openxmlformats.org/officeDocument/2006/relationships/slide" Target="/ppt/slides/slide5.xml" Id="R5d08ea03a1e64ac8" /><Relationship Type="http://schemas.openxmlformats.org/officeDocument/2006/relationships/slide" Target="/ppt/slides/slide6.xml" Id="Re0d621c253a54225" /><Relationship Type="http://schemas.openxmlformats.org/officeDocument/2006/relationships/slide" Target="/ppt/slides/slide7.xml" Id="R72f407a25f6a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e4c272b95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175176e84888" /><Relationship Type="http://schemas.openxmlformats.org/officeDocument/2006/relationships/theme" Target="/ppt/slideMasters/theme/theme1.xml" Id="Rc74484982acb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d175176e8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1c12652f8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4015d832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d50191ff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b12838c1842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cb41d743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d8a5a7fd442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2700e8c6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ULVAN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ULVAN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48 876 103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49 319 721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ODDVAR ULVAN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