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ab757bcc0948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7043b596db4f1f"/>
  </p:sldMasterIdLst>
  <p:sldIdLst>
    <p:sldId xmlns:r="http://schemas.openxmlformats.org/officeDocument/2006/relationships" id="256" r:id="Rccf14dc9a21c428c"/>
    <p:sldId xmlns:r="http://schemas.openxmlformats.org/officeDocument/2006/relationships" id="257" r:id="Rcff0cc918bdc4c5a"/>
    <p:sldId xmlns:r="http://schemas.openxmlformats.org/officeDocument/2006/relationships" id="258" r:id="R395efd5f4a274e44"/>
    <p:sldId xmlns:r="http://schemas.openxmlformats.org/officeDocument/2006/relationships" id="259" r:id="R576d5126c3c14305"/>
    <p:sldId xmlns:r="http://schemas.openxmlformats.org/officeDocument/2006/relationships" id="260" r:id="R488b8d8378ed4532"/>
    <p:sldId xmlns:r="http://schemas.openxmlformats.org/officeDocument/2006/relationships" id="261" r:id="Rc85f96a756134ac7"/>
    <p:sldId xmlns:r="http://schemas.openxmlformats.org/officeDocument/2006/relationships" id="262" r:id="Ra52a15788fcf4b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7043b596db4f1f" /><Relationship Type="http://schemas.openxmlformats.org/officeDocument/2006/relationships/slide" Target="/ppt/slides/slide1.xml" Id="Rccf14dc9a21c428c" /><Relationship Type="http://schemas.openxmlformats.org/officeDocument/2006/relationships/slide" Target="/ppt/slides/slide2.xml" Id="Rcff0cc918bdc4c5a" /><Relationship Type="http://schemas.openxmlformats.org/officeDocument/2006/relationships/slide" Target="/ppt/slides/slide3.xml" Id="R395efd5f4a274e44" /><Relationship Type="http://schemas.openxmlformats.org/officeDocument/2006/relationships/slide" Target="/ppt/slides/slide4.xml" Id="R576d5126c3c14305" /><Relationship Type="http://schemas.openxmlformats.org/officeDocument/2006/relationships/slide" Target="/ppt/slides/slide5.xml" Id="R488b8d8378ed4532" /><Relationship Type="http://schemas.openxmlformats.org/officeDocument/2006/relationships/slide" Target="/ppt/slides/slide6.xml" Id="Rc85f96a756134ac7" /><Relationship Type="http://schemas.openxmlformats.org/officeDocument/2006/relationships/slide" Target="/ppt/slides/slide7.xml" Id="Ra52a15788fcf4b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e8314bae964e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8d4128b874aaf" /><Relationship Type="http://schemas.openxmlformats.org/officeDocument/2006/relationships/theme" Target="/ppt/slideMasters/theme/theme1.xml" Id="Ra9e9bb560ca443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38d4128b874a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be820ee8a4d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6fbf8cf7244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119700ad240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a01d69d5546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91c19ccbb43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c5f01b18e45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5de8a1b7944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ADMENTO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ADMENTO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295 797 956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23 316 836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17 332 555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50 192 332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130 885 384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Rosten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55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post@admento.no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www.admento.no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