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5fbf001cc84b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8924060efe4137"/>
  </p:sldMasterIdLst>
  <p:sldIdLst>
    <p:sldId xmlns:r="http://schemas.openxmlformats.org/officeDocument/2006/relationships" id="256" r:id="R98cefbc3744c48ba"/>
    <p:sldId xmlns:r="http://schemas.openxmlformats.org/officeDocument/2006/relationships" id="257" r:id="Ra34c15aa5d99493a"/>
    <p:sldId xmlns:r="http://schemas.openxmlformats.org/officeDocument/2006/relationships" id="258" r:id="R9b2db60b63ca437d"/>
    <p:sldId xmlns:r="http://schemas.openxmlformats.org/officeDocument/2006/relationships" id="259" r:id="R51c250a1a47e4e7e"/>
    <p:sldId xmlns:r="http://schemas.openxmlformats.org/officeDocument/2006/relationships" id="260" r:id="R5d81018812434533"/>
    <p:sldId xmlns:r="http://schemas.openxmlformats.org/officeDocument/2006/relationships" id="261" r:id="Rdc922177fe2e4eb4"/>
    <p:sldId xmlns:r="http://schemas.openxmlformats.org/officeDocument/2006/relationships" id="262" r:id="R03d353b4e8a144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924060efe4137" /><Relationship Type="http://schemas.openxmlformats.org/officeDocument/2006/relationships/slide" Target="/ppt/slides/slide1.xml" Id="R98cefbc3744c48ba" /><Relationship Type="http://schemas.openxmlformats.org/officeDocument/2006/relationships/slide" Target="/ppt/slides/slide2.xml" Id="Ra34c15aa5d99493a" /><Relationship Type="http://schemas.openxmlformats.org/officeDocument/2006/relationships/slide" Target="/ppt/slides/slide3.xml" Id="R9b2db60b63ca437d" /><Relationship Type="http://schemas.openxmlformats.org/officeDocument/2006/relationships/slide" Target="/ppt/slides/slide4.xml" Id="R51c250a1a47e4e7e" /><Relationship Type="http://schemas.openxmlformats.org/officeDocument/2006/relationships/slide" Target="/ppt/slides/slide5.xml" Id="R5d81018812434533" /><Relationship Type="http://schemas.openxmlformats.org/officeDocument/2006/relationships/slide" Target="/ppt/slides/slide6.xml" Id="Rdc922177fe2e4eb4" /><Relationship Type="http://schemas.openxmlformats.org/officeDocument/2006/relationships/slide" Target="/ppt/slides/slide7.xml" Id="R03d353b4e8a144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a0ef0ee0ec48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2d72a762d4880" /><Relationship Type="http://schemas.openxmlformats.org/officeDocument/2006/relationships/theme" Target="/ppt/slideMasters/theme/theme1.xml" Id="R3300a353476a42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92d72a762d48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1d8fe49b540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8e2573dc14c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4a974034d4c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7c9724db24a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02d7efd504f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351f06f2144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be1fd59eb46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ADMENTO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295 797 956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23 316 836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17 332 555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50 192 332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130 885 384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55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