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a6a7777f6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9991b8eef4994"/>
  </p:sldMasterIdLst>
  <p:sldIdLst>
    <p:sldId xmlns:r="http://schemas.openxmlformats.org/officeDocument/2006/relationships" id="256" r:id="Rd20ebfa9026a44e8"/>
    <p:sldId xmlns:r="http://schemas.openxmlformats.org/officeDocument/2006/relationships" id="257" r:id="Red47d1f2a3914705"/>
    <p:sldId xmlns:r="http://schemas.openxmlformats.org/officeDocument/2006/relationships" id="258" r:id="R5f8ca56c71974630"/>
    <p:sldId xmlns:r="http://schemas.openxmlformats.org/officeDocument/2006/relationships" id="259" r:id="Rfe888aadd8df4c0a"/>
    <p:sldId xmlns:r="http://schemas.openxmlformats.org/officeDocument/2006/relationships" id="260" r:id="R86b63f503bf4481e"/>
    <p:sldId xmlns:r="http://schemas.openxmlformats.org/officeDocument/2006/relationships" id="261" r:id="R3d5f69f456b24a31"/>
    <p:sldId xmlns:r="http://schemas.openxmlformats.org/officeDocument/2006/relationships" id="262" r:id="R0c64a917c1d74c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9991b8eef4994" /><Relationship Type="http://schemas.openxmlformats.org/officeDocument/2006/relationships/slide" Target="/ppt/slides/slide1.xml" Id="Rd20ebfa9026a44e8" /><Relationship Type="http://schemas.openxmlformats.org/officeDocument/2006/relationships/slide" Target="/ppt/slides/slide2.xml" Id="Red47d1f2a3914705" /><Relationship Type="http://schemas.openxmlformats.org/officeDocument/2006/relationships/slide" Target="/ppt/slides/slide3.xml" Id="R5f8ca56c71974630" /><Relationship Type="http://schemas.openxmlformats.org/officeDocument/2006/relationships/slide" Target="/ppt/slides/slide4.xml" Id="Rfe888aadd8df4c0a" /><Relationship Type="http://schemas.openxmlformats.org/officeDocument/2006/relationships/slide" Target="/ppt/slides/slide5.xml" Id="R86b63f503bf4481e" /><Relationship Type="http://schemas.openxmlformats.org/officeDocument/2006/relationships/slide" Target="/ppt/slides/slide6.xml" Id="R3d5f69f456b24a31" /><Relationship Type="http://schemas.openxmlformats.org/officeDocument/2006/relationships/slide" Target="/ppt/slides/slide7.xml" Id="R0c64a917c1d74c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aa8b0352b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85420eefb4dd7" /><Relationship Type="http://schemas.openxmlformats.org/officeDocument/2006/relationships/theme" Target="/ppt/slideMasters/theme/theme1.xml" Id="R0d31e60559e1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85420eefb4d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e11638a7e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17645548645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3ff79bf05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e28cf6420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485ee5f84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7942134d0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3c0819dca44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295 797 956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50 192 332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130 885 384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55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