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a2d122348b43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6100a951c44910"/>
  </p:sldMasterIdLst>
  <p:sldIdLst>
    <p:sldId xmlns:r="http://schemas.openxmlformats.org/officeDocument/2006/relationships" id="256" r:id="Ra4c4c6b1e7124bba"/>
    <p:sldId xmlns:r="http://schemas.openxmlformats.org/officeDocument/2006/relationships" id="257" r:id="R2236f1331cfe45e3"/>
    <p:sldId xmlns:r="http://schemas.openxmlformats.org/officeDocument/2006/relationships" id="258" r:id="Rbaa57006df2a460f"/>
    <p:sldId xmlns:r="http://schemas.openxmlformats.org/officeDocument/2006/relationships" id="259" r:id="R0d081df5d45848b6"/>
    <p:sldId xmlns:r="http://schemas.openxmlformats.org/officeDocument/2006/relationships" id="260" r:id="R449aaf8e31ec4014"/>
    <p:sldId xmlns:r="http://schemas.openxmlformats.org/officeDocument/2006/relationships" id="261" r:id="Ra325b7ac01dc4a52"/>
    <p:sldId xmlns:r="http://schemas.openxmlformats.org/officeDocument/2006/relationships" id="262" r:id="R5f0cd37ca3044e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6100a951c44910" /><Relationship Type="http://schemas.openxmlformats.org/officeDocument/2006/relationships/slide" Target="/ppt/slides/slide1.xml" Id="Ra4c4c6b1e7124bba" /><Relationship Type="http://schemas.openxmlformats.org/officeDocument/2006/relationships/slide" Target="/ppt/slides/slide2.xml" Id="R2236f1331cfe45e3" /><Relationship Type="http://schemas.openxmlformats.org/officeDocument/2006/relationships/slide" Target="/ppt/slides/slide3.xml" Id="Rbaa57006df2a460f" /><Relationship Type="http://schemas.openxmlformats.org/officeDocument/2006/relationships/slide" Target="/ppt/slides/slide4.xml" Id="R0d081df5d45848b6" /><Relationship Type="http://schemas.openxmlformats.org/officeDocument/2006/relationships/slide" Target="/ppt/slides/slide5.xml" Id="R449aaf8e31ec4014" /><Relationship Type="http://schemas.openxmlformats.org/officeDocument/2006/relationships/slide" Target="/ppt/slides/slide6.xml" Id="Ra325b7ac01dc4a52" /><Relationship Type="http://schemas.openxmlformats.org/officeDocument/2006/relationships/slide" Target="/ppt/slides/slide7.xml" Id="R5f0cd37ca3044e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935951ea674e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5b91bf3b0a46a2" /><Relationship Type="http://schemas.openxmlformats.org/officeDocument/2006/relationships/theme" Target="/ppt/slideMasters/theme/theme1.xml" Id="R54891f693abe4c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5b91bf3b0a46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8efc7d04b344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43805ea3c24b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f41e57b0304e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adda4bcf4148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576645f39645d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2866f9580e48f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e8a66d028b4d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ASTRI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ASTRI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ASTRI HOLDING AS ble etablert [år] og holder til i Ålgård.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ASTRI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ASTRI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ASTRI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−15 318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1 751 509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8 595 888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10 266 882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ASTRI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LIMA TOR ARNE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KOMMEDAL UNN LIMA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LIMA KNUT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LIMA MAREN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ASTRI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Opstadveien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4331 Ålgård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989 174 606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ASTRI HOLDING AS</a:t>
            </a:r>
          </a:p>
        </p:txBody>
      </p:sp>
    </p:spTree>
  </p:cSld>
  <p:clrMapOvr>
    <a:masterClrMapping xmlns:a="http://schemas.openxmlformats.org/drawingml/2006/main"/>
  </p:clrMapOvr>
</p:sld>
</file>