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895fbb6513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4a4036cab2437d"/>
  </p:sldMasterIdLst>
  <p:sldIdLst>
    <p:sldId xmlns:r="http://schemas.openxmlformats.org/officeDocument/2006/relationships" id="256" r:id="R7833bad44ff24c4d"/>
    <p:sldId xmlns:r="http://schemas.openxmlformats.org/officeDocument/2006/relationships" id="257" r:id="Re063e3af60bd411a"/>
    <p:sldId xmlns:r="http://schemas.openxmlformats.org/officeDocument/2006/relationships" id="258" r:id="R558d7d29637a41c6"/>
    <p:sldId xmlns:r="http://schemas.openxmlformats.org/officeDocument/2006/relationships" id="259" r:id="R76d122b245804a8d"/>
    <p:sldId xmlns:r="http://schemas.openxmlformats.org/officeDocument/2006/relationships" id="260" r:id="R2f03641cb16e46b9"/>
    <p:sldId xmlns:r="http://schemas.openxmlformats.org/officeDocument/2006/relationships" id="261" r:id="Rebfc5f160b3940bf"/>
    <p:sldId xmlns:r="http://schemas.openxmlformats.org/officeDocument/2006/relationships" id="262" r:id="R4c0aaddcad26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a4036cab2437d" /><Relationship Type="http://schemas.openxmlformats.org/officeDocument/2006/relationships/slide" Target="/ppt/slides/slide1.xml" Id="R7833bad44ff24c4d" /><Relationship Type="http://schemas.openxmlformats.org/officeDocument/2006/relationships/slide" Target="/ppt/slides/slide2.xml" Id="Re063e3af60bd411a" /><Relationship Type="http://schemas.openxmlformats.org/officeDocument/2006/relationships/slide" Target="/ppt/slides/slide3.xml" Id="R558d7d29637a41c6" /><Relationship Type="http://schemas.openxmlformats.org/officeDocument/2006/relationships/slide" Target="/ppt/slides/slide4.xml" Id="R76d122b245804a8d" /><Relationship Type="http://schemas.openxmlformats.org/officeDocument/2006/relationships/slide" Target="/ppt/slides/slide5.xml" Id="R2f03641cb16e46b9" /><Relationship Type="http://schemas.openxmlformats.org/officeDocument/2006/relationships/slide" Target="/ppt/slides/slide6.xml" Id="Rebfc5f160b3940bf" /><Relationship Type="http://schemas.openxmlformats.org/officeDocument/2006/relationships/slide" Target="/ppt/slides/slide7.xml" Id="R4c0aaddcad26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b2bbb0dbc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36d4a893f4a5e" /><Relationship Type="http://schemas.openxmlformats.org/officeDocument/2006/relationships/theme" Target="/ppt/slideMasters/theme/theme1.xml" Id="R0ed9744b1828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36d4a893f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dbaa0e6d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f9a7147d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4595ad67f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cbaf1ef73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1fd189ce7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cf296a684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295aa03d2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KVALS INVEST AS ble etablert [år] og holder til i Nerlandsøy.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7 944 436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7 944 436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KVALSUND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Silviann Helde Kvalsund, Teigevegen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6098 Nerlandsøy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989 174 444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 INVEST AS</a:t>
            </a:r>
          </a:p>
        </p:txBody>
      </p:sp>
    </p:spTree>
  </p:cSld>
  <p:clrMapOvr>
    <a:masterClrMapping xmlns:a="http://schemas.openxmlformats.org/drawingml/2006/main"/>
  </p:clrMapOvr>
</p:sld>
</file>