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04a9025ba84c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b0dfa2187b46be"/>
  </p:sldMasterIdLst>
  <p:sldIdLst>
    <p:sldId xmlns:r="http://schemas.openxmlformats.org/officeDocument/2006/relationships" id="256" r:id="Rfc01ccd804b24c23"/>
    <p:sldId xmlns:r="http://schemas.openxmlformats.org/officeDocument/2006/relationships" id="257" r:id="Rdf763bcbc32248ad"/>
    <p:sldId xmlns:r="http://schemas.openxmlformats.org/officeDocument/2006/relationships" id="258" r:id="R6555fa6813ae4cb4"/>
    <p:sldId xmlns:r="http://schemas.openxmlformats.org/officeDocument/2006/relationships" id="259" r:id="R5ccb5dc9061047cf"/>
    <p:sldId xmlns:r="http://schemas.openxmlformats.org/officeDocument/2006/relationships" id="260" r:id="Rf9947c6bf86a4e21"/>
    <p:sldId xmlns:r="http://schemas.openxmlformats.org/officeDocument/2006/relationships" id="261" r:id="R50c279f61c5249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0dfa2187b46be" /><Relationship Type="http://schemas.openxmlformats.org/officeDocument/2006/relationships/slide" Target="/ppt/slides/slide1.xml" Id="Rfc01ccd804b24c23" /><Relationship Type="http://schemas.openxmlformats.org/officeDocument/2006/relationships/slide" Target="/ppt/slides/slide2.xml" Id="Rdf763bcbc32248ad" /><Relationship Type="http://schemas.openxmlformats.org/officeDocument/2006/relationships/slide" Target="/ppt/slides/slide3.xml" Id="R6555fa6813ae4cb4" /><Relationship Type="http://schemas.openxmlformats.org/officeDocument/2006/relationships/slide" Target="/ppt/slides/slide4.xml" Id="R5ccb5dc9061047cf" /><Relationship Type="http://schemas.openxmlformats.org/officeDocument/2006/relationships/slide" Target="/ppt/slides/slide5.xml" Id="Rf9947c6bf86a4e21" /><Relationship Type="http://schemas.openxmlformats.org/officeDocument/2006/relationships/slide" Target="/ppt/slides/slide6.xml" Id="R50c279f61c5249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2690e08fd46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87d6eb3674f4e" /><Relationship Type="http://schemas.openxmlformats.org/officeDocument/2006/relationships/theme" Target="/ppt/slideMasters/theme/theme1.xml" Id="R81f31c58ee5b48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887d6eb3674f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b880655c845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f92bab7954c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3c610eff942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d54fbd6e74c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2597643ed45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b0bd0ad0e48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ADJA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ADJA HOLDING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PETTER JAHNSEN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MOE JAHNSEN TANDE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229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33 36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989 173 316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ADJA HOLDING AS</a:t>
            </a:r>
          </a:p>
        </p:txBody>
      </p:sp>
    </p:spTree>
  </p:cSld>
  <p:clrMapOvr>
    <a:masterClrMapping xmlns:a="http://schemas.openxmlformats.org/drawingml/2006/main"/>
  </p:clrMapOvr>
</p:sld>
</file>