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51ba5f0e6d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c65d6c5c6c4ec0"/>
  </p:sldMasterIdLst>
  <p:sldIdLst>
    <p:sldId xmlns:r="http://schemas.openxmlformats.org/officeDocument/2006/relationships" id="256" r:id="R467bc0b00f34408b"/>
    <p:sldId xmlns:r="http://schemas.openxmlformats.org/officeDocument/2006/relationships" id="257" r:id="R48528e90569a4184"/>
    <p:sldId xmlns:r="http://schemas.openxmlformats.org/officeDocument/2006/relationships" id="258" r:id="Rd303e1075f424925"/>
    <p:sldId xmlns:r="http://schemas.openxmlformats.org/officeDocument/2006/relationships" id="259" r:id="R849e306efebc418a"/>
    <p:sldId xmlns:r="http://schemas.openxmlformats.org/officeDocument/2006/relationships" id="260" r:id="R85e7f6afd48a41d8"/>
    <p:sldId xmlns:r="http://schemas.openxmlformats.org/officeDocument/2006/relationships" id="261" r:id="R50dac4aa92de4783"/>
    <p:sldId xmlns:r="http://schemas.openxmlformats.org/officeDocument/2006/relationships" id="262" r:id="R5a86e4f477ed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c65d6c5c6c4ec0" /><Relationship Type="http://schemas.openxmlformats.org/officeDocument/2006/relationships/slide" Target="/ppt/slides/slide1.xml" Id="R467bc0b00f34408b" /><Relationship Type="http://schemas.openxmlformats.org/officeDocument/2006/relationships/slide" Target="/ppt/slides/slide2.xml" Id="R48528e90569a4184" /><Relationship Type="http://schemas.openxmlformats.org/officeDocument/2006/relationships/slide" Target="/ppt/slides/slide3.xml" Id="Rd303e1075f424925" /><Relationship Type="http://schemas.openxmlformats.org/officeDocument/2006/relationships/slide" Target="/ppt/slides/slide4.xml" Id="R849e306efebc418a" /><Relationship Type="http://schemas.openxmlformats.org/officeDocument/2006/relationships/slide" Target="/ppt/slides/slide5.xml" Id="R85e7f6afd48a41d8" /><Relationship Type="http://schemas.openxmlformats.org/officeDocument/2006/relationships/slide" Target="/ppt/slides/slide6.xml" Id="R50dac4aa92de4783" /><Relationship Type="http://schemas.openxmlformats.org/officeDocument/2006/relationships/slide" Target="/ppt/slides/slide7.xml" Id="R5a86e4f477ed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4ce69e2fd4e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cb76cf41a4849" /><Relationship Type="http://schemas.openxmlformats.org/officeDocument/2006/relationships/theme" Target="/ppt/slideMasters/theme/theme1.xml" Id="Rbb9977a241204d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bcb76cf41a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3835ff9b745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b0b9547a7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c98c3ca30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e8b67c9bb4b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6fe96dd9842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14e1893e146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1a7bc11974b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3 824 927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3 918 322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AGGBORG MAY TURID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May Turid Aggborg, Kilgata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989 173 073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VESTER HOLDING AS</a:t>
            </a:r>
          </a:p>
        </p:txBody>
      </p:sp>
    </p:spTree>
  </p:cSld>
  <p:clrMapOvr>
    <a:masterClrMapping xmlns:a="http://schemas.openxmlformats.org/drawingml/2006/main"/>
  </p:clrMapOvr>
</p:sld>
</file>