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5429ad9b24a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e28f953e84256"/>
  </p:sldMasterIdLst>
  <p:sldIdLst>
    <p:sldId xmlns:r="http://schemas.openxmlformats.org/officeDocument/2006/relationships" id="256" r:id="R102461f0b9e54faf"/>
    <p:sldId xmlns:r="http://schemas.openxmlformats.org/officeDocument/2006/relationships" id="257" r:id="R9a1ba4c2b00a44e9"/>
    <p:sldId xmlns:r="http://schemas.openxmlformats.org/officeDocument/2006/relationships" id="258" r:id="R16a6ff2c1d214b38"/>
    <p:sldId xmlns:r="http://schemas.openxmlformats.org/officeDocument/2006/relationships" id="259" r:id="R5174736aea4b46e0"/>
    <p:sldId xmlns:r="http://schemas.openxmlformats.org/officeDocument/2006/relationships" id="260" r:id="R3424da780f964756"/>
    <p:sldId xmlns:r="http://schemas.openxmlformats.org/officeDocument/2006/relationships" id="261" r:id="Rccb8f2e8bb65421e"/>
    <p:sldId xmlns:r="http://schemas.openxmlformats.org/officeDocument/2006/relationships" id="262" r:id="Rc1ed638f9c0b41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e28f953e84256" /><Relationship Type="http://schemas.openxmlformats.org/officeDocument/2006/relationships/slide" Target="/ppt/slides/slide1.xml" Id="R102461f0b9e54faf" /><Relationship Type="http://schemas.openxmlformats.org/officeDocument/2006/relationships/slide" Target="/ppt/slides/slide2.xml" Id="R9a1ba4c2b00a44e9" /><Relationship Type="http://schemas.openxmlformats.org/officeDocument/2006/relationships/slide" Target="/ppt/slides/slide3.xml" Id="R16a6ff2c1d214b38" /><Relationship Type="http://schemas.openxmlformats.org/officeDocument/2006/relationships/slide" Target="/ppt/slides/slide4.xml" Id="R5174736aea4b46e0" /><Relationship Type="http://schemas.openxmlformats.org/officeDocument/2006/relationships/slide" Target="/ppt/slides/slide5.xml" Id="R3424da780f964756" /><Relationship Type="http://schemas.openxmlformats.org/officeDocument/2006/relationships/slide" Target="/ppt/slides/slide6.xml" Id="Rccb8f2e8bb65421e" /><Relationship Type="http://schemas.openxmlformats.org/officeDocument/2006/relationships/slide" Target="/ppt/slides/slide7.xml" Id="Rc1ed638f9c0b41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847f7038a4d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5dec1a49a406d" /><Relationship Type="http://schemas.openxmlformats.org/officeDocument/2006/relationships/theme" Target="/ppt/slideMasters/theme/theme1.xml" Id="R8dbd225a2c2e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55dec1a49a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47614aa64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cee29f4db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95d42bea4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e0ebc9fb6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309bd62ac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68e814387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785efb6414a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