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536b3c938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708b26d14464d"/>
  </p:sldMasterIdLst>
  <p:sldIdLst>
    <p:sldId xmlns:r="http://schemas.openxmlformats.org/officeDocument/2006/relationships" id="256" r:id="R6244476262434e01"/>
    <p:sldId xmlns:r="http://schemas.openxmlformats.org/officeDocument/2006/relationships" id="257" r:id="Ra3cdb8b187df48cb"/>
    <p:sldId xmlns:r="http://schemas.openxmlformats.org/officeDocument/2006/relationships" id="258" r:id="R30661a2e6eca4f62"/>
    <p:sldId xmlns:r="http://schemas.openxmlformats.org/officeDocument/2006/relationships" id="259" r:id="R28e406a4a21f4c3f"/>
    <p:sldId xmlns:r="http://schemas.openxmlformats.org/officeDocument/2006/relationships" id="260" r:id="Raded5379217945cd"/>
    <p:sldId xmlns:r="http://schemas.openxmlformats.org/officeDocument/2006/relationships" id="261" r:id="R1458d0e924b84b39"/>
    <p:sldId xmlns:r="http://schemas.openxmlformats.org/officeDocument/2006/relationships" id="262" r:id="Rda2b8c10df9d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708b26d14464d" /><Relationship Type="http://schemas.openxmlformats.org/officeDocument/2006/relationships/slide" Target="/ppt/slides/slide1.xml" Id="R6244476262434e01" /><Relationship Type="http://schemas.openxmlformats.org/officeDocument/2006/relationships/slide" Target="/ppt/slides/slide2.xml" Id="Ra3cdb8b187df48cb" /><Relationship Type="http://schemas.openxmlformats.org/officeDocument/2006/relationships/slide" Target="/ppt/slides/slide3.xml" Id="R30661a2e6eca4f62" /><Relationship Type="http://schemas.openxmlformats.org/officeDocument/2006/relationships/slide" Target="/ppt/slides/slide4.xml" Id="R28e406a4a21f4c3f" /><Relationship Type="http://schemas.openxmlformats.org/officeDocument/2006/relationships/slide" Target="/ppt/slides/slide5.xml" Id="Raded5379217945cd" /><Relationship Type="http://schemas.openxmlformats.org/officeDocument/2006/relationships/slide" Target="/ppt/slides/slide6.xml" Id="R1458d0e924b84b39" /><Relationship Type="http://schemas.openxmlformats.org/officeDocument/2006/relationships/slide" Target="/ppt/slides/slide7.xml" Id="Rda2b8c10df9d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ef3f4076d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4fc06f54d4c9d" /><Relationship Type="http://schemas.openxmlformats.org/officeDocument/2006/relationships/theme" Target="/ppt/slideMasters/theme/theme1.xml" Id="Rc9b368e8113f43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4fc06f54d4c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937801f9e4f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d7778c131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2d6742821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d1fb5d97547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e469803894a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aaade852d48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11638e0d043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