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d0a5df49a243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eb8a82e53d4411"/>
  </p:sldMasterIdLst>
  <p:sldIdLst>
    <p:sldId xmlns:r="http://schemas.openxmlformats.org/officeDocument/2006/relationships" id="256" r:id="R108df658c1c44803"/>
    <p:sldId xmlns:r="http://schemas.openxmlformats.org/officeDocument/2006/relationships" id="257" r:id="Rd3cc80562e104769"/>
    <p:sldId xmlns:r="http://schemas.openxmlformats.org/officeDocument/2006/relationships" id="258" r:id="Reea1f547e3394c8e"/>
    <p:sldId xmlns:r="http://schemas.openxmlformats.org/officeDocument/2006/relationships" id="259" r:id="R8ce677ef51694b4d"/>
    <p:sldId xmlns:r="http://schemas.openxmlformats.org/officeDocument/2006/relationships" id="260" r:id="Rb95b78ba81844c66"/>
    <p:sldId xmlns:r="http://schemas.openxmlformats.org/officeDocument/2006/relationships" id="261" r:id="Rbb5feccf437e42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eb8a82e53d4411" /><Relationship Type="http://schemas.openxmlformats.org/officeDocument/2006/relationships/slide" Target="/ppt/slides/slide1.xml" Id="R108df658c1c44803" /><Relationship Type="http://schemas.openxmlformats.org/officeDocument/2006/relationships/slide" Target="/ppt/slides/slide2.xml" Id="Rd3cc80562e104769" /><Relationship Type="http://schemas.openxmlformats.org/officeDocument/2006/relationships/slide" Target="/ppt/slides/slide3.xml" Id="Reea1f547e3394c8e" /><Relationship Type="http://schemas.openxmlformats.org/officeDocument/2006/relationships/slide" Target="/ppt/slides/slide4.xml" Id="R8ce677ef51694b4d" /><Relationship Type="http://schemas.openxmlformats.org/officeDocument/2006/relationships/slide" Target="/ppt/slides/slide5.xml" Id="Rb95b78ba81844c66" /><Relationship Type="http://schemas.openxmlformats.org/officeDocument/2006/relationships/slide" Target="/ppt/slides/slide6.xml" Id="Rbb5feccf437e42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a5507ed4f549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ac6a576c547d5" /><Relationship Type="http://schemas.openxmlformats.org/officeDocument/2006/relationships/theme" Target="/ppt/slideMasters/theme/theme1.xml" Id="R241b667e14834c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9ac6a576c547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7404a384e4f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3b3a5a19140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e59cf10fb47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7d919ae3e4a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4c46b049e42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5b121979d4b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Sjøtveit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3650 Tinn Austbygd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989 171 984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