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d7e3461e0e46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10a9652d03463e"/>
  </p:sldMasterIdLst>
  <p:sldIdLst>
    <p:sldId xmlns:r="http://schemas.openxmlformats.org/officeDocument/2006/relationships" id="256" r:id="R7ffb2c37be1147ff"/>
    <p:sldId xmlns:r="http://schemas.openxmlformats.org/officeDocument/2006/relationships" id="257" r:id="R49935de01b5d4133"/>
    <p:sldId xmlns:r="http://schemas.openxmlformats.org/officeDocument/2006/relationships" id="258" r:id="R8f065756db3f43d0"/>
    <p:sldId xmlns:r="http://schemas.openxmlformats.org/officeDocument/2006/relationships" id="259" r:id="R28935ca68b2f42ce"/>
    <p:sldId xmlns:r="http://schemas.openxmlformats.org/officeDocument/2006/relationships" id="260" r:id="R2747cd4482ff4f71"/>
    <p:sldId xmlns:r="http://schemas.openxmlformats.org/officeDocument/2006/relationships" id="261" r:id="Ra708599999b94003"/>
    <p:sldId xmlns:r="http://schemas.openxmlformats.org/officeDocument/2006/relationships" id="262" r:id="R482717c9702643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10a9652d03463e" /><Relationship Type="http://schemas.openxmlformats.org/officeDocument/2006/relationships/slide" Target="/ppt/slides/slide1.xml" Id="R7ffb2c37be1147ff" /><Relationship Type="http://schemas.openxmlformats.org/officeDocument/2006/relationships/slide" Target="/ppt/slides/slide2.xml" Id="R49935de01b5d4133" /><Relationship Type="http://schemas.openxmlformats.org/officeDocument/2006/relationships/slide" Target="/ppt/slides/slide3.xml" Id="R8f065756db3f43d0" /><Relationship Type="http://schemas.openxmlformats.org/officeDocument/2006/relationships/slide" Target="/ppt/slides/slide4.xml" Id="R28935ca68b2f42ce" /><Relationship Type="http://schemas.openxmlformats.org/officeDocument/2006/relationships/slide" Target="/ppt/slides/slide5.xml" Id="R2747cd4482ff4f71" /><Relationship Type="http://schemas.openxmlformats.org/officeDocument/2006/relationships/slide" Target="/ppt/slides/slide6.xml" Id="Ra708599999b94003" /><Relationship Type="http://schemas.openxmlformats.org/officeDocument/2006/relationships/slide" Target="/ppt/slides/slide7.xml" Id="R482717c9702643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9ebf8eeeae41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b7e4867f94a36" /><Relationship Type="http://schemas.openxmlformats.org/officeDocument/2006/relationships/theme" Target="/ppt/slideMasters/theme/theme1.xml" Id="R84092b43d46b4e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9b7e4867f94a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53e4cf9cf42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fab81d5864d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8c281fef44c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302a3698641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7460d2a0e4f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cee7c90be42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4a2b843194b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PARLOW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PARLOW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PARLOW FINANS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PARLOW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PARLOW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PARLOW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626 679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4 300 532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4 338 753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PARLOW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PARLOW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PARLOW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Bieveien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4825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989 170 996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PARLOW FINANS AS</a:t>
            </a:r>
          </a:p>
        </p:txBody>
      </p:sp>
    </p:spTree>
  </p:cSld>
  <p:clrMapOvr>
    <a:masterClrMapping xmlns:a="http://schemas.openxmlformats.org/drawingml/2006/main"/>
  </p:clrMapOvr>
</p:sld>
</file>