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0bb6f94e5c41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e5df8cbe1a48ef"/>
  </p:sldMasterIdLst>
  <p:sldIdLst>
    <p:sldId xmlns:r="http://schemas.openxmlformats.org/officeDocument/2006/relationships" id="256" r:id="R31d77839f9704cb3"/>
    <p:sldId xmlns:r="http://schemas.openxmlformats.org/officeDocument/2006/relationships" id="257" r:id="Re534b247cb3e4387"/>
    <p:sldId xmlns:r="http://schemas.openxmlformats.org/officeDocument/2006/relationships" id="258" r:id="R11884d43704f44b7"/>
    <p:sldId xmlns:r="http://schemas.openxmlformats.org/officeDocument/2006/relationships" id="259" r:id="R9ffd6df3e8d84fc2"/>
    <p:sldId xmlns:r="http://schemas.openxmlformats.org/officeDocument/2006/relationships" id="260" r:id="Rd41dd1acdb7a4aec"/>
    <p:sldId xmlns:r="http://schemas.openxmlformats.org/officeDocument/2006/relationships" id="261" r:id="Rf98526a0eebd491f"/>
    <p:sldId xmlns:r="http://schemas.openxmlformats.org/officeDocument/2006/relationships" id="262" r:id="R15696a25ab234b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e5df8cbe1a48ef" /><Relationship Type="http://schemas.openxmlformats.org/officeDocument/2006/relationships/slide" Target="/ppt/slides/slide1.xml" Id="R31d77839f9704cb3" /><Relationship Type="http://schemas.openxmlformats.org/officeDocument/2006/relationships/slide" Target="/ppt/slides/slide2.xml" Id="Re534b247cb3e4387" /><Relationship Type="http://schemas.openxmlformats.org/officeDocument/2006/relationships/slide" Target="/ppt/slides/slide3.xml" Id="R11884d43704f44b7" /><Relationship Type="http://schemas.openxmlformats.org/officeDocument/2006/relationships/slide" Target="/ppt/slides/slide4.xml" Id="R9ffd6df3e8d84fc2" /><Relationship Type="http://schemas.openxmlformats.org/officeDocument/2006/relationships/slide" Target="/ppt/slides/slide5.xml" Id="Rd41dd1acdb7a4aec" /><Relationship Type="http://schemas.openxmlformats.org/officeDocument/2006/relationships/slide" Target="/ppt/slides/slide6.xml" Id="Rf98526a0eebd491f" /><Relationship Type="http://schemas.openxmlformats.org/officeDocument/2006/relationships/slide" Target="/ppt/slides/slide7.xml" Id="R15696a25ab234b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450d052f0f45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8e14d530f4a1c" /><Relationship Type="http://schemas.openxmlformats.org/officeDocument/2006/relationships/theme" Target="/ppt/slideMasters/theme/theme1.xml" Id="Rb17ea6bc794f44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e8e14d530f4a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a26ed12e844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46a84fec54d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68400a0d34b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cd829a2be48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6cde1153545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e6d72768442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8cb78a34b45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INVESTITUDE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INVESTITUDE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INVESTITUDE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INVESTITUDE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INVESTITUDE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INVESTITUDE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−345 468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47 605 482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561 167 920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631 558 717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INVESTITUDE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HÅBREKKE JAN TRYGVE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INVESTITUDE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Sigurd Slembes veg 8C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989 170 368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INVESTITUDE AS</a:t>
            </a:r>
          </a:p>
        </p:txBody>
      </p:sp>
    </p:spTree>
  </p:cSld>
  <p:clrMapOvr>
    <a:masterClrMapping xmlns:a="http://schemas.openxmlformats.org/drawingml/2006/main"/>
  </p:clrMapOvr>
</p:sld>
</file>