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524dfb506043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f0a484f9d44d5"/>
  </p:sldMasterIdLst>
  <p:sldIdLst>
    <p:sldId xmlns:r="http://schemas.openxmlformats.org/officeDocument/2006/relationships" id="256" r:id="R18f9356741b340fe"/>
    <p:sldId xmlns:r="http://schemas.openxmlformats.org/officeDocument/2006/relationships" id="257" r:id="R187a2a8669844256"/>
    <p:sldId xmlns:r="http://schemas.openxmlformats.org/officeDocument/2006/relationships" id="258" r:id="R1107d104cfdc4cf3"/>
    <p:sldId xmlns:r="http://schemas.openxmlformats.org/officeDocument/2006/relationships" id="259" r:id="R6261c17d779b4d89"/>
    <p:sldId xmlns:r="http://schemas.openxmlformats.org/officeDocument/2006/relationships" id="260" r:id="R0a968431d97c49f5"/>
    <p:sldId xmlns:r="http://schemas.openxmlformats.org/officeDocument/2006/relationships" id="261" r:id="R0ae0ec8b136e42cd"/>
    <p:sldId xmlns:r="http://schemas.openxmlformats.org/officeDocument/2006/relationships" id="262" r:id="Rbcf3f0b2f81b4f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f0a484f9d44d5" /><Relationship Type="http://schemas.openxmlformats.org/officeDocument/2006/relationships/slide" Target="/ppt/slides/slide1.xml" Id="R18f9356741b340fe" /><Relationship Type="http://schemas.openxmlformats.org/officeDocument/2006/relationships/slide" Target="/ppt/slides/slide2.xml" Id="R187a2a8669844256" /><Relationship Type="http://schemas.openxmlformats.org/officeDocument/2006/relationships/slide" Target="/ppt/slides/slide3.xml" Id="R1107d104cfdc4cf3" /><Relationship Type="http://schemas.openxmlformats.org/officeDocument/2006/relationships/slide" Target="/ppt/slides/slide4.xml" Id="R6261c17d779b4d89" /><Relationship Type="http://schemas.openxmlformats.org/officeDocument/2006/relationships/slide" Target="/ppt/slides/slide5.xml" Id="R0a968431d97c49f5" /><Relationship Type="http://schemas.openxmlformats.org/officeDocument/2006/relationships/slide" Target="/ppt/slides/slide6.xml" Id="R0ae0ec8b136e42cd" /><Relationship Type="http://schemas.openxmlformats.org/officeDocument/2006/relationships/slide" Target="/ppt/slides/slide7.xml" Id="Rbcf3f0b2f81b4f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96850157f4d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af13c2d7c4351" /><Relationship Type="http://schemas.openxmlformats.org/officeDocument/2006/relationships/theme" Target="/ppt/slideMasters/theme/theme1.xml" Id="R711c070169ff42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3af13c2d7c43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e7343674543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284cf9bb041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81c0ba4834a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360f8bdfd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e85c120b9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134b07f2d41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99ebfb3cf4e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NYSTRAND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NYSTRAND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−756 267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−1 474 796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17 729 847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17 825 206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HELGESEN TOM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NYSTRAND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Nystrandvegen 128A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3944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NYSTRAND HOLDING AS</a:t>
            </a:r>
          </a:p>
        </p:txBody>
      </p:sp>
    </p:spTree>
  </p:cSld>
  <p:clrMapOvr>
    <a:masterClrMapping xmlns:a="http://schemas.openxmlformats.org/drawingml/2006/main"/>
  </p:clrMapOvr>
</p:sld>
</file>