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1ea76782c34a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c01d2e32e547f2"/>
  </p:sldMasterIdLst>
  <p:sldIdLst>
    <p:sldId xmlns:r="http://schemas.openxmlformats.org/officeDocument/2006/relationships" id="256" r:id="R94ab8bcd87d14a49"/>
    <p:sldId xmlns:r="http://schemas.openxmlformats.org/officeDocument/2006/relationships" id="257" r:id="R2e76f1cecbe64969"/>
    <p:sldId xmlns:r="http://schemas.openxmlformats.org/officeDocument/2006/relationships" id="258" r:id="Rbfc932279ba945b4"/>
    <p:sldId xmlns:r="http://schemas.openxmlformats.org/officeDocument/2006/relationships" id="259" r:id="Rcf234432ac6e4986"/>
    <p:sldId xmlns:r="http://schemas.openxmlformats.org/officeDocument/2006/relationships" id="260" r:id="R1f201bfb149343e8"/>
    <p:sldId xmlns:r="http://schemas.openxmlformats.org/officeDocument/2006/relationships" id="261" r:id="R8bce0daae6d04580"/>
    <p:sldId xmlns:r="http://schemas.openxmlformats.org/officeDocument/2006/relationships" id="262" r:id="R4eaff991936c4a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01d2e32e547f2" /><Relationship Type="http://schemas.openxmlformats.org/officeDocument/2006/relationships/slide" Target="/ppt/slides/slide1.xml" Id="R94ab8bcd87d14a49" /><Relationship Type="http://schemas.openxmlformats.org/officeDocument/2006/relationships/slide" Target="/ppt/slides/slide2.xml" Id="R2e76f1cecbe64969" /><Relationship Type="http://schemas.openxmlformats.org/officeDocument/2006/relationships/slide" Target="/ppt/slides/slide3.xml" Id="Rbfc932279ba945b4" /><Relationship Type="http://schemas.openxmlformats.org/officeDocument/2006/relationships/slide" Target="/ppt/slides/slide4.xml" Id="Rcf234432ac6e4986" /><Relationship Type="http://schemas.openxmlformats.org/officeDocument/2006/relationships/slide" Target="/ppt/slides/slide5.xml" Id="R1f201bfb149343e8" /><Relationship Type="http://schemas.openxmlformats.org/officeDocument/2006/relationships/slide" Target="/ppt/slides/slide6.xml" Id="R8bce0daae6d04580" /><Relationship Type="http://schemas.openxmlformats.org/officeDocument/2006/relationships/slide" Target="/ppt/slides/slide7.xml" Id="R4eaff991936c4a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9f6d387f5d42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10335f83e4821" /><Relationship Type="http://schemas.openxmlformats.org/officeDocument/2006/relationships/theme" Target="/ppt/slideMasters/theme/theme1.xml" Id="R4c0604c7225648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910335f83e48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56a5abd8847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7ee003c7748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9c106d2ac45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ca043006147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d1326c49a4e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7458bf70d4a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deb5bcc0648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OUTLAND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OUTLAND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OUTLAND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OUTLAND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OUTLAND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OUTLAND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529 230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3 029 230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OUTLAND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JOSEFSEN SIMEN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OUTLAND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Linstows gate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989 169 521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OUTLAND HOLDING AS</a:t>
            </a:r>
          </a:p>
        </p:txBody>
      </p:sp>
    </p:spTree>
  </p:cSld>
  <p:clrMapOvr>
    <a:masterClrMapping xmlns:a="http://schemas.openxmlformats.org/drawingml/2006/main"/>
  </p:clrMapOvr>
</p:sld>
</file>