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178d59a7fb3406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2573a74c6c842ff"/>
  </p:sldMasterIdLst>
  <p:sldIdLst>
    <p:sldId xmlns:r="http://schemas.openxmlformats.org/officeDocument/2006/relationships" id="256" r:id="R5dc528def3f64c75"/>
    <p:sldId xmlns:r="http://schemas.openxmlformats.org/officeDocument/2006/relationships" id="257" r:id="R9311ecb141034bdf"/>
    <p:sldId xmlns:r="http://schemas.openxmlformats.org/officeDocument/2006/relationships" id="258" r:id="R055006f7e2b441cb"/>
    <p:sldId xmlns:r="http://schemas.openxmlformats.org/officeDocument/2006/relationships" id="259" r:id="R307b8fb956714e81"/>
    <p:sldId xmlns:r="http://schemas.openxmlformats.org/officeDocument/2006/relationships" id="260" r:id="Re0978500e68549e6"/>
    <p:sldId xmlns:r="http://schemas.openxmlformats.org/officeDocument/2006/relationships" id="261" r:id="Ra1dd2a1a76ae4913"/>
    <p:sldId xmlns:r="http://schemas.openxmlformats.org/officeDocument/2006/relationships" id="262" r:id="R28f51039ddf1403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2573a74c6c842ff" /><Relationship Type="http://schemas.openxmlformats.org/officeDocument/2006/relationships/slide" Target="/ppt/slides/slide1.xml" Id="R5dc528def3f64c75" /><Relationship Type="http://schemas.openxmlformats.org/officeDocument/2006/relationships/slide" Target="/ppt/slides/slide2.xml" Id="R9311ecb141034bdf" /><Relationship Type="http://schemas.openxmlformats.org/officeDocument/2006/relationships/slide" Target="/ppt/slides/slide3.xml" Id="R055006f7e2b441cb" /><Relationship Type="http://schemas.openxmlformats.org/officeDocument/2006/relationships/slide" Target="/ppt/slides/slide4.xml" Id="R307b8fb956714e81" /><Relationship Type="http://schemas.openxmlformats.org/officeDocument/2006/relationships/slide" Target="/ppt/slides/slide5.xml" Id="Re0978500e68549e6" /><Relationship Type="http://schemas.openxmlformats.org/officeDocument/2006/relationships/slide" Target="/ppt/slides/slide6.xml" Id="Ra1dd2a1a76ae4913" /><Relationship Type="http://schemas.openxmlformats.org/officeDocument/2006/relationships/slide" Target="/ppt/slides/slide7.xml" Id="R28f51039ddf1403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6f392f31e0841b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ec0f8ea3b63442e" /><Relationship Type="http://schemas.openxmlformats.org/officeDocument/2006/relationships/theme" Target="/ppt/slideMasters/theme/theme1.xml" Id="Re14c9fb8c2ea4b8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ec0f8ea3b63442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9b51548750c45f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d6a7324c69a4dd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b916eccc08048e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0f3533fd358438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3314f603c79453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8bdb900413e4d75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55a6027dd3844e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EMC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EMC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EMC INVEST AS ble etablert [år] og holder til i Molde.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EMC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EMC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EMC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193 055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−138 206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351 667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7 622 795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7 881 031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EMC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MAGNE FOLDAL  –  65,0 %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ANDREAS AANDAL FOLDAL  –  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CARINA ELISE AANDAL FOLDAL  –  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CECILIE AANDAL FOLDAL  –  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ELINE KARLSEN WOLD  –  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EMC INVEST AS  –  5,0 %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EMC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Årøsetervegen 30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6422 Molde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ma-fold@online.no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989 169 513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EMC INVEST AS</a:t>
            </a:r>
          </a:p>
        </p:txBody>
      </p:sp>
    </p:spTree>
  </p:cSld>
  <p:clrMapOvr>
    <a:masterClrMapping xmlns:a="http://schemas.openxmlformats.org/drawingml/2006/main"/>
  </p:clrMapOvr>
</p:sld>
</file>