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46f1d739440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dcc98d1df84cd2"/>
  </p:sldMasterIdLst>
  <p:sldIdLst>
    <p:sldId xmlns:r="http://schemas.openxmlformats.org/officeDocument/2006/relationships" id="256" r:id="Rd1c510cf82694a07"/>
    <p:sldId xmlns:r="http://schemas.openxmlformats.org/officeDocument/2006/relationships" id="257" r:id="R9cd75e3654fb47a0"/>
    <p:sldId xmlns:r="http://schemas.openxmlformats.org/officeDocument/2006/relationships" id="258" r:id="R5dc7c77447344889"/>
    <p:sldId xmlns:r="http://schemas.openxmlformats.org/officeDocument/2006/relationships" id="259" r:id="Ra1594e14fb0b4903"/>
    <p:sldId xmlns:r="http://schemas.openxmlformats.org/officeDocument/2006/relationships" id="260" r:id="R67007d6b66db4b06"/>
    <p:sldId xmlns:r="http://schemas.openxmlformats.org/officeDocument/2006/relationships" id="261" r:id="Re68f7c79e5d84c32"/>
    <p:sldId xmlns:r="http://schemas.openxmlformats.org/officeDocument/2006/relationships" id="262" r:id="Rd80f0bef3540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cc98d1df84cd2" /><Relationship Type="http://schemas.openxmlformats.org/officeDocument/2006/relationships/slide" Target="/ppt/slides/slide1.xml" Id="Rd1c510cf82694a07" /><Relationship Type="http://schemas.openxmlformats.org/officeDocument/2006/relationships/slide" Target="/ppt/slides/slide2.xml" Id="R9cd75e3654fb47a0" /><Relationship Type="http://schemas.openxmlformats.org/officeDocument/2006/relationships/slide" Target="/ppt/slides/slide3.xml" Id="R5dc7c77447344889" /><Relationship Type="http://schemas.openxmlformats.org/officeDocument/2006/relationships/slide" Target="/ppt/slides/slide4.xml" Id="Ra1594e14fb0b4903" /><Relationship Type="http://schemas.openxmlformats.org/officeDocument/2006/relationships/slide" Target="/ppt/slides/slide5.xml" Id="R67007d6b66db4b06" /><Relationship Type="http://schemas.openxmlformats.org/officeDocument/2006/relationships/slide" Target="/ppt/slides/slide6.xml" Id="Re68f7c79e5d84c32" /><Relationship Type="http://schemas.openxmlformats.org/officeDocument/2006/relationships/slide" Target="/ppt/slides/slide7.xml" Id="Rd80f0bef3540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da2f3de8741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539191a7140bc" /><Relationship Type="http://schemas.openxmlformats.org/officeDocument/2006/relationships/theme" Target="/ppt/slideMasters/theme/theme1.xml" Id="R8287d6dd01954d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7539191a7140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79b1167024c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c7660da6849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782c4f3d74a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b797e508a42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0ef8940794a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2dc969ee54f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15f5e4dbe40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INTERSOFT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INTERSOFT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INTERSOFT INVEST AS ble etablert [år] og holder til i Hakadal.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INTERSOFT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INTERSOFT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INTERSOFT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2 021 719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2 034 864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INTERSOFT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STUMO SJUR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INTERSOFT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515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1484 Hakadal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63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sjur@intersoft.no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989 169 491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INTERSOFT INVEST AS</a:t>
            </a:r>
          </a:p>
        </p:txBody>
      </p:sp>
    </p:spTree>
  </p:cSld>
  <p:clrMapOvr>
    <a:masterClrMapping xmlns:a="http://schemas.openxmlformats.org/drawingml/2006/main"/>
  </p:clrMapOvr>
</p:sld>
</file>