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c9bc3e11b849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34add4db3643bc"/>
  </p:sldMasterIdLst>
  <p:sldIdLst>
    <p:sldId xmlns:r="http://schemas.openxmlformats.org/officeDocument/2006/relationships" id="256" r:id="Re70cc8416b5941ba"/>
    <p:sldId xmlns:r="http://schemas.openxmlformats.org/officeDocument/2006/relationships" id="257" r:id="R0d925853198c479d"/>
    <p:sldId xmlns:r="http://schemas.openxmlformats.org/officeDocument/2006/relationships" id="258" r:id="R1da5bc26f99c4aeb"/>
    <p:sldId xmlns:r="http://schemas.openxmlformats.org/officeDocument/2006/relationships" id="259" r:id="R791cb0004e8b4368"/>
    <p:sldId xmlns:r="http://schemas.openxmlformats.org/officeDocument/2006/relationships" id="260" r:id="Ra2e424e30baa492c"/>
    <p:sldId xmlns:r="http://schemas.openxmlformats.org/officeDocument/2006/relationships" id="261" r:id="R9275d38d9ed54740"/>
    <p:sldId xmlns:r="http://schemas.openxmlformats.org/officeDocument/2006/relationships" id="262" r:id="Re3282c12b07348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34add4db3643bc" /><Relationship Type="http://schemas.openxmlformats.org/officeDocument/2006/relationships/slide" Target="/ppt/slides/slide1.xml" Id="Re70cc8416b5941ba" /><Relationship Type="http://schemas.openxmlformats.org/officeDocument/2006/relationships/slide" Target="/ppt/slides/slide2.xml" Id="R0d925853198c479d" /><Relationship Type="http://schemas.openxmlformats.org/officeDocument/2006/relationships/slide" Target="/ppt/slides/slide3.xml" Id="R1da5bc26f99c4aeb" /><Relationship Type="http://schemas.openxmlformats.org/officeDocument/2006/relationships/slide" Target="/ppt/slides/slide4.xml" Id="R791cb0004e8b4368" /><Relationship Type="http://schemas.openxmlformats.org/officeDocument/2006/relationships/slide" Target="/ppt/slides/slide5.xml" Id="Ra2e424e30baa492c" /><Relationship Type="http://schemas.openxmlformats.org/officeDocument/2006/relationships/slide" Target="/ppt/slides/slide6.xml" Id="R9275d38d9ed54740" /><Relationship Type="http://schemas.openxmlformats.org/officeDocument/2006/relationships/slide" Target="/ppt/slides/slide7.xml" Id="Re3282c12b07348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5a922ecf714a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dd6d9d18e4286" /><Relationship Type="http://schemas.openxmlformats.org/officeDocument/2006/relationships/theme" Target="/ppt/slideMasters/theme/theme1.xml" Id="R91107b6878b54e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cdd6d9d18e42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013db08e0a4f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aa1d9a468c4c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c2b81f1afd43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9dc54f7a7040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7f1eedc9741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c5afec845444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895c1f67bd47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ROMY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ROMY HOLDING AS ble etablert [år] og holder til i Hell.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620 700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2 060 063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11 356 705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 MYHRE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Roar Myhre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7517 Hell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989 169 432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ROMY HOLDING AS</a:t>
            </a:r>
          </a:p>
        </p:txBody>
      </p:sp>
    </p:spTree>
  </p:cSld>
  <p:clrMapOvr>
    <a:masterClrMapping xmlns:a="http://schemas.openxmlformats.org/drawingml/2006/main"/>
  </p:clrMapOvr>
</p:sld>
</file>