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8ca7dce44f4c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8b5c1a5fa04cb9"/>
  </p:sldMasterIdLst>
  <p:sldIdLst>
    <p:sldId xmlns:r="http://schemas.openxmlformats.org/officeDocument/2006/relationships" id="256" r:id="Ra8521ce0fefb4c0d"/>
    <p:sldId xmlns:r="http://schemas.openxmlformats.org/officeDocument/2006/relationships" id="257" r:id="R9d3ad2810950412f"/>
    <p:sldId xmlns:r="http://schemas.openxmlformats.org/officeDocument/2006/relationships" id="258" r:id="Rb3a4c94e6be64cae"/>
    <p:sldId xmlns:r="http://schemas.openxmlformats.org/officeDocument/2006/relationships" id="259" r:id="Radd5793d621047b9"/>
    <p:sldId xmlns:r="http://schemas.openxmlformats.org/officeDocument/2006/relationships" id="260" r:id="R84e9874b2d074a91"/>
    <p:sldId xmlns:r="http://schemas.openxmlformats.org/officeDocument/2006/relationships" id="261" r:id="R0945071909654fe5"/>
    <p:sldId xmlns:r="http://schemas.openxmlformats.org/officeDocument/2006/relationships" id="262" r:id="Rd6b1aaaf38b440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8b5c1a5fa04cb9" /><Relationship Type="http://schemas.openxmlformats.org/officeDocument/2006/relationships/slide" Target="/ppt/slides/slide1.xml" Id="Ra8521ce0fefb4c0d" /><Relationship Type="http://schemas.openxmlformats.org/officeDocument/2006/relationships/slide" Target="/ppt/slides/slide2.xml" Id="R9d3ad2810950412f" /><Relationship Type="http://schemas.openxmlformats.org/officeDocument/2006/relationships/slide" Target="/ppt/slides/slide3.xml" Id="Rb3a4c94e6be64cae" /><Relationship Type="http://schemas.openxmlformats.org/officeDocument/2006/relationships/slide" Target="/ppt/slides/slide4.xml" Id="Radd5793d621047b9" /><Relationship Type="http://schemas.openxmlformats.org/officeDocument/2006/relationships/slide" Target="/ppt/slides/slide5.xml" Id="R84e9874b2d074a91" /><Relationship Type="http://schemas.openxmlformats.org/officeDocument/2006/relationships/slide" Target="/ppt/slides/slide6.xml" Id="R0945071909654fe5" /><Relationship Type="http://schemas.openxmlformats.org/officeDocument/2006/relationships/slide" Target="/ppt/slides/slide7.xml" Id="Rd6b1aaaf38b440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94c7ee1b0b4a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dd7f069204e54" /><Relationship Type="http://schemas.openxmlformats.org/officeDocument/2006/relationships/theme" Target="/ppt/slideMasters/theme/theme1.xml" Id="Rfc8e0605abd842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5dd7f069204e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6765ad6694d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9af71e12545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42884613c41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387870faa41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3968752a644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0c0163f37041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cedb25d3146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PJALO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PJALO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PJALO HOLDING AS ble etablert [år] og holder til i Rognan.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PJALO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PJALO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PJALO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186 158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285 860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PJALO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PER JONNY  –  64,5 %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ANNE LISE  –  35,5 %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PJALO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Trygve Hoffs vei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8250 Rognan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989 169 335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PJALO HOLDING AS</a:t>
            </a:r>
          </a:p>
        </p:txBody>
      </p:sp>
    </p:spTree>
  </p:cSld>
  <p:clrMapOvr>
    <a:masterClrMapping xmlns:a="http://schemas.openxmlformats.org/drawingml/2006/main"/>
  </p:clrMapOvr>
</p:sld>
</file>