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177647dcfc4b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040adf12374c92"/>
  </p:sldMasterIdLst>
  <p:sldIdLst>
    <p:sldId xmlns:r="http://schemas.openxmlformats.org/officeDocument/2006/relationships" id="256" r:id="R97f3cec29ff64536"/>
    <p:sldId xmlns:r="http://schemas.openxmlformats.org/officeDocument/2006/relationships" id="257" r:id="R815b3913864f480e"/>
    <p:sldId xmlns:r="http://schemas.openxmlformats.org/officeDocument/2006/relationships" id="258" r:id="R2f02ac5747814816"/>
    <p:sldId xmlns:r="http://schemas.openxmlformats.org/officeDocument/2006/relationships" id="259" r:id="Re3d883360ba94d44"/>
    <p:sldId xmlns:r="http://schemas.openxmlformats.org/officeDocument/2006/relationships" id="260" r:id="Rddfb696c72cf437a"/>
    <p:sldId xmlns:r="http://schemas.openxmlformats.org/officeDocument/2006/relationships" id="261" r:id="R6cfa517a50154f52"/>
    <p:sldId xmlns:r="http://schemas.openxmlformats.org/officeDocument/2006/relationships" id="262" r:id="R473ddb8ef55640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040adf12374c92" /><Relationship Type="http://schemas.openxmlformats.org/officeDocument/2006/relationships/slide" Target="/ppt/slides/slide1.xml" Id="R97f3cec29ff64536" /><Relationship Type="http://schemas.openxmlformats.org/officeDocument/2006/relationships/slide" Target="/ppt/slides/slide2.xml" Id="R815b3913864f480e" /><Relationship Type="http://schemas.openxmlformats.org/officeDocument/2006/relationships/slide" Target="/ppt/slides/slide3.xml" Id="R2f02ac5747814816" /><Relationship Type="http://schemas.openxmlformats.org/officeDocument/2006/relationships/slide" Target="/ppt/slides/slide4.xml" Id="Re3d883360ba94d44" /><Relationship Type="http://schemas.openxmlformats.org/officeDocument/2006/relationships/slide" Target="/ppt/slides/slide5.xml" Id="Rddfb696c72cf437a" /><Relationship Type="http://schemas.openxmlformats.org/officeDocument/2006/relationships/slide" Target="/ppt/slides/slide6.xml" Id="R6cfa517a50154f52" /><Relationship Type="http://schemas.openxmlformats.org/officeDocument/2006/relationships/slide" Target="/ppt/slides/slide7.xml" Id="R473ddb8ef55640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91842285cf4c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77a44ed54442b" /><Relationship Type="http://schemas.openxmlformats.org/officeDocument/2006/relationships/theme" Target="/ppt/slideMasters/theme/theme1.xml" Id="R0fe47d8dbb8a43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477a44ed5444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0c9dcd2f246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4d18e155a46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dcd14e3ce42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e00920b7c45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d34ada1e040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257599dcd45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34d94d67548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BRANDSTRUP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BRANDSTRUP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BRANDSTRUP HOLDING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BRANDSTRUP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BRANDSTRUP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BRANDSTRUP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269 540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972 401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4 838 604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5 732 527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BRANDSTRUP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BRANDSTRUP 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BRANDSTRUP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Utsynet 18A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1512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kim@brandstrup.no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989 168 975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BRANDSTRUP HOLDING AS</a:t>
            </a:r>
          </a:p>
        </p:txBody>
      </p:sp>
    </p:spTree>
  </p:cSld>
  <p:clrMapOvr>
    <a:masterClrMapping xmlns:a="http://schemas.openxmlformats.org/drawingml/2006/main"/>
  </p:clrMapOvr>
</p:sld>
</file>