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6e788368e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c99970570d4b24"/>
  </p:sldMasterIdLst>
  <p:sldIdLst>
    <p:sldId xmlns:r="http://schemas.openxmlformats.org/officeDocument/2006/relationships" id="256" r:id="R9f727265b1c84c5b"/>
    <p:sldId xmlns:r="http://schemas.openxmlformats.org/officeDocument/2006/relationships" id="257" r:id="R6d5c27527b574fe3"/>
    <p:sldId xmlns:r="http://schemas.openxmlformats.org/officeDocument/2006/relationships" id="258" r:id="Rd6dca89cbb38403e"/>
    <p:sldId xmlns:r="http://schemas.openxmlformats.org/officeDocument/2006/relationships" id="259" r:id="R74bb4011ab3c4826"/>
    <p:sldId xmlns:r="http://schemas.openxmlformats.org/officeDocument/2006/relationships" id="260" r:id="R7a122e5be2494eb2"/>
    <p:sldId xmlns:r="http://schemas.openxmlformats.org/officeDocument/2006/relationships" id="261" r:id="R89795e579c6e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99970570d4b24" /><Relationship Type="http://schemas.openxmlformats.org/officeDocument/2006/relationships/slide" Target="/ppt/slides/slide1.xml" Id="R9f727265b1c84c5b" /><Relationship Type="http://schemas.openxmlformats.org/officeDocument/2006/relationships/slide" Target="/ppt/slides/slide2.xml" Id="R6d5c27527b574fe3" /><Relationship Type="http://schemas.openxmlformats.org/officeDocument/2006/relationships/slide" Target="/ppt/slides/slide3.xml" Id="Rd6dca89cbb38403e" /><Relationship Type="http://schemas.openxmlformats.org/officeDocument/2006/relationships/slide" Target="/ppt/slides/slide4.xml" Id="R74bb4011ab3c4826" /><Relationship Type="http://schemas.openxmlformats.org/officeDocument/2006/relationships/slide" Target="/ppt/slides/slide5.xml" Id="R7a122e5be2494eb2" /><Relationship Type="http://schemas.openxmlformats.org/officeDocument/2006/relationships/slide" Target="/ppt/slides/slide6.xml" Id="R89795e579c6e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b78bc1ad8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d02337634240" /><Relationship Type="http://schemas.openxmlformats.org/officeDocument/2006/relationships/theme" Target="/ppt/slideMasters/theme/theme1.xml" Id="R26f07a6a7f59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8d0233763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fcf48eb6046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1b9e1184e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3281d980a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e0f2ff8ef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6feee4104b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566aa6d5d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EIENDOM OG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EIENDOM OG KONSULT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 terrasse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OG KONSULT AS</a:t>
            </a:r>
          </a:p>
        </p:txBody>
      </p:sp>
    </p:spTree>
  </p:cSld>
  <p:clrMapOvr>
    <a:masterClrMapping xmlns:a="http://schemas.openxmlformats.org/drawingml/2006/main"/>
  </p:clrMapOvr>
</p:sld>
</file>