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a5dd832e540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1d37ec18ad4c5c"/>
  </p:sldMasterIdLst>
  <p:sldIdLst>
    <p:sldId xmlns:r="http://schemas.openxmlformats.org/officeDocument/2006/relationships" id="256" r:id="Re11ba57f3fa44157"/>
    <p:sldId xmlns:r="http://schemas.openxmlformats.org/officeDocument/2006/relationships" id="257" r:id="R883a6440b19f401f"/>
    <p:sldId xmlns:r="http://schemas.openxmlformats.org/officeDocument/2006/relationships" id="258" r:id="R11eae3bc08f64b53"/>
    <p:sldId xmlns:r="http://schemas.openxmlformats.org/officeDocument/2006/relationships" id="259" r:id="R292d60ff4bea4f8f"/>
    <p:sldId xmlns:r="http://schemas.openxmlformats.org/officeDocument/2006/relationships" id="260" r:id="Radf00f04c7a24fa8"/>
    <p:sldId xmlns:r="http://schemas.openxmlformats.org/officeDocument/2006/relationships" id="261" r:id="Ra609c2d6486b47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d37ec18ad4c5c" /><Relationship Type="http://schemas.openxmlformats.org/officeDocument/2006/relationships/slide" Target="/ppt/slides/slide1.xml" Id="Re11ba57f3fa44157" /><Relationship Type="http://schemas.openxmlformats.org/officeDocument/2006/relationships/slide" Target="/ppt/slides/slide2.xml" Id="R883a6440b19f401f" /><Relationship Type="http://schemas.openxmlformats.org/officeDocument/2006/relationships/slide" Target="/ppt/slides/slide3.xml" Id="R11eae3bc08f64b53" /><Relationship Type="http://schemas.openxmlformats.org/officeDocument/2006/relationships/slide" Target="/ppt/slides/slide4.xml" Id="R292d60ff4bea4f8f" /><Relationship Type="http://schemas.openxmlformats.org/officeDocument/2006/relationships/slide" Target="/ppt/slides/slide5.xml" Id="Radf00f04c7a24fa8" /><Relationship Type="http://schemas.openxmlformats.org/officeDocument/2006/relationships/slide" Target="/ppt/slides/slide6.xml" Id="Ra609c2d6486b47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d30cfbe964d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dea8647db4e36" /><Relationship Type="http://schemas.openxmlformats.org/officeDocument/2006/relationships/theme" Target="/ppt/slideMasters/theme/theme1.xml" Id="Rc533ba2cd27342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dea8647db4e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f53877ed9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44711f5fb4c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e6829dac8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d7ee36553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477d06956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013e1af8240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LEOS HOLDING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ERIK OS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Erik Os, Kirkegata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989 168 916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LEOS HOLDING AS</a:t>
            </a:r>
          </a:p>
        </p:txBody>
      </p:sp>
    </p:spTree>
  </p:cSld>
  <p:clrMapOvr>
    <a:masterClrMapping xmlns:a="http://schemas.openxmlformats.org/drawingml/2006/main"/>
  </p:clrMapOvr>
</p:sld>
</file>