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9346522f984a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5f240159045af"/>
  </p:sldMasterIdLst>
  <p:sldIdLst>
    <p:sldId xmlns:r="http://schemas.openxmlformats.org/officeDocument/2006/relationships" id="256" r:id="R63cccd8657f648d0"/>
    <p:sldId xmlns:r="http://schemas.openxmlformats.org/officeDocument/2006/relationships" id="257" r:id="R3066cc0d16c142c2"/>
    <p:sldId xmlns:r="http://schemas.openxmlformats.org/officeDocument/2006/relationships" id="258" r:id="Rd5152d75750446e5"/>
    <p:sldId xmlns:r="http://schemas.openxmlformats.org/officeDocument/2006/relationships" id="259" r:id="Rbe09c4575e154659"/>
    <p:sldId xmlns:r="http://schemas.openxmlformats.org/officeDocument/2006/relationships" id="260" r:id="R8abc2b8a07f44201"/>
    <p:sldId xmlns:r="http://schemas.openxmlformats.org/officeDocument/2006/relationships" id="261" r:id="Rc7e4835e69714706"/>
    <p:sldId xmlns:r="http://schemas.openxmlformats.org/officeDocument/2006/relationships" id="262" r:id="R0a83913f6fe44b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5f240159045af" /><Relationship Type="http://schemas.openxmlformats.org/officeDocument/2006/relationships/slide" Target="/ppt/slides/slide1.xml" Id="R63cccd8657f648d0" /><Relationship Type="http://schemas.openxmlformats.org/officeDocument/2006/relationships/slide" Target="/ppt/slides/slide2.xml" Id="R3066cc0d16c142c2" /><Relationship Type="http://schemas.openxmlformats.org/officeDocument/2006/relationships/slide" Target="/ppt/slides/slide3.xml" Id="Rd5152d75750446e5" /><Relationship Type="http://schemas.openxmlformats.org/officeDocument/2006/relationships/slide" Target="/ppt/slides/slide4.xml" Id="Rbe09c4575e154659" /><Relationship Type="http://schemas.openxmlformats.org/officeDocument/2006/relationships/slide" Target="/ppt/slides/slide5.xml" Id="R8abc2b8a07f44201" /><Relationship Type="http://schemas.openxmlformats.org/officeDocument/2006/relationships/slide" Target="/ppt/slides/slide6.xml" Id="Rc7e4835e69714706" /><Relationship Type="http://schemas.openxmlformats.org/officeDocument/2006/relationships/slide" Target="/ppt/slides/slide7.xml" Id="R0a83913f6fe44b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a90ddf8784e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b4d326ea04575" /><Relationship Type="http://schemas.openxmlformats.org/officeDocument/2006/relationships/theme" Target="/ppt/slideMasters/theme/theme1.xml" Id="R552527a0e39040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db4d326ea0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cfe79395d4b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854aded3545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7c1a7473545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616f766c34e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b4f9f393349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27f11ec8a43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ccfb0adee40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SIJON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3 744 174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7 006 434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BYE-ANDERSEN LIVE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BYE-ANDERSEN JON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PAULSBERG BØRGE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Skallestadveien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989 168 525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SIJON AS</a:t>
            </a:r>
          </a:p>
        </p:txBody>
      </p:sp>
    </p:spTree>
  </p:cSld>
  <p:clrMapOvr>
    <a:masterClrMapping xmlns:a="http://schemas.openxmlformats.org/drawingml/2006/main"/>
  </p:clrMapOvr>
</p:sld>
</file>