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0ef10c4213e4b4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77f05e74ef1401d"/>
  </p:sldMasterIdLst>
  <p:sldIdLst>
    <p:sldId xmlns:r="http://schemas.openxmlformats.org/officeDocument/2006/relationships" id="256" r:id="R5cfdb2dddfcf44f4"/>
    <p:sldId xmlns:r="http://schemas.openxmlformats.org/officeDocument/2006/relationships" id="257" r:id="R4c5d081267ea4e14"/>
    <p:sldId xmlns:r="http://schemas.openxmlformats.org/officeDocument/2006/relationships" id="258" r:id="R8fc02438d2ef4d37"/>
    <p:sldId xmlns:r="http://schemas.openxmlformats.org/officeDocument/2006/relationships" id="259" r:id="R9188cc38a6b549da"/>
    <p:sldId xmlns:r="http://schemas.openxmlformats.org/officeDocument/2006/relationships" id="260" r:id="Rd44281246ab94aba"/>
    <p:sldId xmlns:r="http://schemas.openxmlformats.org/officeDocument/2006/relationships" id="261" r:id="R93144e3741b64259"/>
    <p:sldId xmlns:r="http://schemas.openxmlformats.org/officeDocument/2006/relationships" id="262" r:id="R7b7bc9fcb2c54d9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77f05e74ef1401d" /><Relationship Type="http://schemas.openxmlformats.org/officeDocument/2006/relationships/slide" Target="/ppt/slides/slide1.xml" Id="R5cfdb2dddfcf44f4" /><Relationship Type="http://schemas.openxmlformats.org/officeDocument/2006/relationships/slide" Target="/ppt/slides/slide2.xml" Id="R4c5d081267ea4e14" /><Relationship Type="http://schemas.openxmlformats.org/officeDocument/2006/relationships/slide" Target="/ppt/slides/slide3.xml" Id="R8fc02438d2ef4d37" /><Relationship Type="http://schemas.openxmlformats.org/officeDocument/2006/relationships/slide" Target="/ppt/slides/slide4.xml" Id="R9188cc38a6b549da" /><Relationship Type="http://schemas.openxmlformats.org/officeDocument/2006/relationships/slide" Target="/ppt/slides/slide5.xml" Id="Rd44281246ab94aba" /><Relationship Type="http://schemas.openxmlformats.org/officeDocument/2006/relationships/slide" Target="/ppt/slides/slide6.xml" Id="R93144e3741b64259" /><Relationship Type="http://schemas.openxmlformats.org/officeDocument/2006/relationships/slide" Target="/ppt/slides/slide7.xml" Id="R7b7bc9fcb2c54d9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8412bbeccfd462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ad8b161bc2453a" /><Relationship Type="http://schemas.openxmlformats.org/officeDocument/2006/relationships/theme" Target="/ppt/slideMasters/theme/theme1.xml" Id="Rbf42823dbea2442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dad8b161bc2453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6edfbdbb194b1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329d447dc8425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5d8bc3fb92474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1c43b2e28a47e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2ad147107140f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efa5e71e0847d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3ce6ac15984e8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VASDALEN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VASDALEN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VASDALEN INVEST AS ble etablert [år] og holder til i Skien.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VASDALEN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VASDALEN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VASDALEN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−126 776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5 876 722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86 092 018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89 205 759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VASDALEN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SJØRHOLT HANS VETLE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VASDALEN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Schwachs gate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3724 Skien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35 91 10 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989 168 428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VASDALEN INVEST AS</a:t>
            </a:r>
          </a:p>
        </p:txBody>
      </p:sp>
    </p:spTree>
  </p:cSld>
  <p:clrMapOvr>
    <a:masterClrMapping xmlns:a="http://schemas.openxmlformats.org/drawingml/2006/main"/>
  </p:clrMapOvr>
</p:sld>
</file>