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7d6449ce14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efbeff01842ba"/>
  </p:sldMasterIdLst>
  <p:sldIdLst>
    <p:sldId xmlns:r="http://schemas.openxmlformats.org/officeDocument/2006/relationships" id="256" r:id="Rf38904df0fab4565"/>
    <p:sldId xmlns:r="http://schemas.openxmlformats.org/officeDocument/2006/relationships" id="257" r:id="R3ef7a51600ae424f"/>
    <p:sldId xmlns:r="http://schemas.openxmlformats.org/officeDocument/2006/relationships" id="258" r:id="Re5c2899659a04adf"/>
    <p:sldId xmlns:r="http://schemas.openxmlformats.org/officeDocument/2006/relationships" id="259" r:id="Re9ae303682cc4162"/>
    <p:sldId xmlns:r="http://schemas.openxmlformats.org/officeDocument/2006/relationships" id="260" r:id="R9fa8aa56674645bf"/>
    <p:sldId xmlns:r="http://schemas.openxmlformats.org/officeDocument/2006/relationships" id="261" r:id="R2e602a6c926041b4"/>
    <p:sldId xmlns:r="http://schemas.openxmlformats.org/officeDocument/2006/relationships" id="262" r:id="Rf9ded2c8244242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efbeff01842ba" /><Relationship Type="http://schemas.openxmlformats.org/officeDocument/2006/relationships/slide" Target="/ppt/slides/slide1.xml" Id="Rf38904df0fab4565" /><Relationship Type="http://schemas.openxmlformats.org/officeDocument/2006/relationships/slide" Target="/ppt/slides/slide2.xml" Id="R3ef7a51600ae424f" /><Relationship Type="http://schemas.openxmlformats.org/officeDocument/2006/relationships/slide" Target="/ppt/slides/slide3.xml" Id="Re5c2899659a04adf" /><Relationship Type="http://schemas.openxmlformats.org/officeDocument/2006/relationships/slide" Target="/ppt/slides/slide4.xml" Id="Re9ae303682cc4162" /><Relationship Type="http://schemas.openxmlformats.org/officeDocument/2006/relationships/slide" Target="/ppt/slides/slide5.xml" Id="R9fa8aa56674645bf" /><Relationship Type="http://schemas.openxmlformats.org/officeDocument/2006/relationships/slide" Target="/ppt/slides/slide6.xml" Id="R2e602a6c926041b4" /><Relationship Type="http://schemas.openxmlformats.org/officeDocument/2006/relationships/slide" Target="/ppt/slides/slide7.xml" Id="Rf9ded2c8244242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6f54b83c246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8dbb119b04f26" /><Relationship Type="http://schemas.openxmlformats.org/officeDocument/2006/relationships/theme" Target="/ppt/slideMasters/theme/theme1.xml" Id="R833c52d907cd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8dbb119b0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25a3c12cf44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aecd35ada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39c4f8ad44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5fe3596db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f0d46307a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da0f8e980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10a1e9594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−9 883 584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28 138 567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28 154 534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 MARTIN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Einerbærveien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79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989 168 347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 INVEST AS</a:t>
            </a:r>
          </a:p>
        </p:txBody>
      </p:sp>
    </p:spTree>
  </p:cSld>
  <p:clrMapOvr>
    <a:masterClrMapping xmlns:a="http://schemas.openxmlformats.org/drawingml/2006/main"/>
  </p:clrMapOvr>
</p:sld>
</file>