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12857c26374c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10709213f54449"/>
  </p:sldMasterIdLst>
  <p:sldIdLst>
    <p:sldId xmlns:r="http://schemas.openxmlformats.org/officeDocument/2006/relationships" id="256" r:id="Ra552efc6bb1b4ed3"/>
    <p:sldId xmlns:r="http://schemas.openxmlformats.org/officeDocument/2006/relationships" id="257" r:id="R4b1e656b983e401f"/>
    <p:sldId xmlns:r="http://schemas.openxmlformats.org/officeDocument/2006/relationships" id="258" r:id="Rbd4a7b0d95054d96"/>
    <p:sldId xmlns:r="http://schemas.openxmlformats.org/officeDocument/2006/relationships" id="259" r:id="R52b53931a1a249a3"/>
    <p:sldId xmlns:r="http://schemas.openxmlformats.org/officeDocument/2006/relationships" id="260" r:id="R9604868c3eb24d11"/>
    <p:sldId xmlns:r="http://schemas.openxmlformats.org/officeDocument/2006/relationships" id="261" r:id="R6b26035b646e42d4"/>
    <p:sldId xmlns:r="http://schemas.openxmlformats.org/officeDocument/2006/relationships" id="262" r:id="R6dbfa5f7dda942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10709213f54449" /><Relationship Type="http://schemas.openxmlformats.org/officeDocument/2006/relationships/slide" Target="/ppt/slides/slide1.xml" Id="Ra552efc6bb1b4ed3" /><Relationship Type="http://schemas.openxmlformats.org/officeDocument/2006/relationships/slide" Target="/ppt/slides/slide2.xml" Id="R4b1e656b983e401f" /><Relationship Type="http://schemas.openxmlformats.org/officeDocument/2006/relationships/slide" Target="/ppt/slides/slide3.xml" Id="Rbd4a7b0d95054d96" /><Relationship Type="http://schemas.openxmlformats.org/officeDocument/2006/relationships/slide" Target="/ppt/slides/slide4.xml" Id="R52b53931a1a249a3" /><Relationship Type="http://schemas.openxmlformats.org/officeDocument/2006/relationships/slide" Target="/ppt/slides/slide5.xml" Id="R9604868c3eb24d11" /><Relationship Type="http://schemas.openxmlformats.org/officeDocument/2006/relationships/slide" Target="/ppt/slides/slide6.xml" Id="R6b26035b646e42d4" /><Relationship Type="http://schemas.openxmlformats.org/officeDocument/2006/relationships/slide" Target="/ppt/slides/slide7.xml" Id="R6dbfa5f7dda942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e01ae3243c43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c55a83c16493c" /><Relationship Type="http://schemas.openxmlformats.org/officeDocument/2006/relationships/theme" Target="/ppt/slideMasters/theme/theme1.xml" Id="R2f069f59f80d44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5c55a83c1649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1f5bdbb5b4b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c09adc1da4e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7cd2cae9f4e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4f75ae9a34b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58101b04644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01b8daf0d46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08b9e283841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AGH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25 038 100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25 272 974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ARNE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1461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989 167 049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