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041068cd8a41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6d9d6849f94651"/>
  </p:sldMasterIdLst>
  <p:sldIdLst>
    <p:sldId xmlns:r="http://schemas.openxmlformats.org/officeDocument/2006/relationships" id="256" r:id="Rb103910998724831"/>
    <p:sldId xmlns:r="http://schemas.openxmlformats.org/officeDocument/2006/relationships" id="257" r:id="R424085c403154c5c"/>
    <p:sldId xmlns:r="http://schemas.openxmlformats.org/officeDocument/2006/relationships" id="258" r:id="Raf4f4ace04224e3a"/>
    <p:sldId xmlns:r="http://schemas.openxmlformats.org/officeDocument/2006/relationships" id="259" r:id="R1d1082a8a8fb4ad6"/>
    <p:sldId xmlns:r="http://schemas.openxmlformats.org/officeDocument/2006/relationships" id="260" r:id="Rfa6b9e55838c43f1"/>
    <p:sldId xmlns:r="http://schemas.openxmlformats.org/officeDocument/2006/relationships" id="261" r:id="Rf092d8a08d4041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d9d6849f94651" /><Relationship Type="http://schemas.openxmlformats.org/officeDocument/2006/relationships/slide" Target="/ppt/slides/slide1.xml" Id="Rb103910998724831" /><Relationship Type="http://schemas.openxmlformats.org/officeDocument/2006/relationships/slide" Target="/ppt/slides/slide2.xml" Id="R424085c403154c5c" /><Relationship Type="http://schemas.openxmlformats.org/officeDocument/2006/relationships/slide" Target="/ppt/slides/slide3.xml" Id="Raf4f4ace04224e3a" /><Relationship Type="http://schemas.openxmlformats.org/officeDocument/2006/relationships/slide" Target="/ppt/slides/slide4.xml" Id="R1d1082a8a8fb4ad6" /><Relationship Type="http://schemas.openxmlformats.org/officeDocument/2006/relationships/slide" Target="/ppt/slides/slide5.xml" Id="Rfa6b9e55838c43f1" /><Relationship Type="http://schemas.openxmlformats.org/officeDocument/2006/relationships/slide" Target="/ppt/slides/slide6.xml" Id="Rf092d8a08d4041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a9884a7bc649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273ff3a184bc0" /><Relationship Type="http://schemas.openxmlformats.org/officeDocument/2006/relationships/theme" Target="/ppt/slideMasters/theme/theme1.xml" Id="Rdc38c18a0e864a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3273ff3a184b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0e45a18bf42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af8b334a54b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80e8c8ab149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8ddbef9254a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36361421041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d4e15de9a43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RSG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RSG INVEST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RAGNAR ANDREASSEN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BÅRLI ANDREASSEN  –  27,0 %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LARS-FREDRIK BÅRLI ANDREASSEN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BÅRLI ANDREASSEN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Osloveien 447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1554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95 98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989 167 030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INVEST AS</a:t>
            </a:r>
          </a:p>
        </p:txBody>
      </p:sp>
    </p:spTree>
  </p:cSld>
  <p:clrMapOvr>
    <a:masterClrMapping xmlns:a="http://schemas.openxmlformats.org/drawingml/2006/main"/>
  </p:clrMapOvr>
</p:sld>
</file>