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a1c957498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29c37dfb14ca2"/>
  </p:sldMasterIdLst>
  <p:sldIdLst>
    <p:sldId xmlns:r="http://schemas.openxmlformats.org/officeDocument/2006/relationships" id="256" r:id="Reed203d9b7534abd"/>
    <p:sldId xmlns:r="http://schemas.openxmlformats.org/officeDocument/2006/relationships" id="257" r:id="R462c2504961d49db"/>
    <p:sldId xmlns:r="http://schemas.openxmlformats.org/officeDocument/2006/relationships" id="258" r:id="R5656103202904c28"/>
    <p:sldId xmlns:r="http://schemas.openxmlformats.org/officeDocument/2006/relationships" id="259" r:id="R95e10223cd364876"/>
    <p:sldId xmlns:r="http://schemas.openxmlformats.org/officeDocument/2006/relationships" id="260" r:id="Ra4cc4077cd1243b0"/>
    <p:sldId xmlns:r="http://schemas.openxmlformats.org/officeDocument/2006/relationships" id="261" r:id="R3b38928db1324781"/>
    <p:sldId xmlns:r="http://schemas.openxmlformats.org/officeDocument/2006/relationships" id="262" r:id="Rc191a64f58c1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29c37dfb14ca2" /><Relationship Type="http://schemas.openxmlformats.org/officeDocument/2006/relationships/slide" Target="/ppt/slides/slide1.xml" Id="Reed203d9b7534abd" /><Relationship Type="http://schemas.openxmlformats.org/officeDocument/2006/relationships/slide" Target="/ppt/slides/slide2.xml" Id="R462c2504961d49db" /><Relationship Type="http://schemas.openxmlformats.org/officeDocument/2006/relationships/slide" Target="/ppt/slides/slide3.xml" Id="R5656103202904c28" /><Relationship Type="http://schemas.openxmlformats.org/officeDocument/2006/relationships/slide" Target="/ppt/slides/slide4.xml" Id="R95e10223cd364876" /><Relationship Type="http://schemas.openxmlformats.org/officeDocument/2006/relationships/slide" Target="/ppt/slides/slide5.xml" Id="Ra4cc4077cd1243b0" /><Relationship Type="http://schemas.openxmlformats.org/officeDocument/2006/relationships/slide" Target="/ppt/slides/slide6.xml" Id="R3b38928db1324781" /><Relationship Type="http://schemas.openxmlformats.org/officeDocument/2006/relationships/slide" Target="/ppt/slides/slide7.xml" Id="Rc191a64f58c1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712dc3c23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03a8035c4c97" /><Relationship Type="http://schemas.openxmlformats.org/officeDocument/2006/relationships/theme" Target="/ppt/slideMasters/theme/theme1.xml" Id="R9d0d9af984d6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d03a8035c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5f2db7b4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93cf77e5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250901d1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19ec4c03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7531e855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77f45e97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b362d8a1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