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0480b7f3ab42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7b3cb943a14a2f"/>
  </p:sldMasterIdLst>
  <p:sldIdLst>
    <p:sldId xmlns:r="http://schemas.openxmlformats.org/officeDocument/2006/relationships" id="256" r:id="R9651c74170aa4f89"/>
    <p:sldId xmlns:r="http://schemas.openxmlformats.org/officeDocument/2006/relationships" id="257" r:id="R1a7916d74c5c4bf9"/>
    <p:sldId xmlns:r="http://schemas.openxmlformats.org/officeDocument/2006/relationships" id="258" r:id="R24ce8f2a8af44674"/>
    <p:sldId xmlns:r="http://schemas.openxmlformats.org/officeDocument/2006/relationships" id="259" r:id="R2b96f202fe2a47d6"/>
    <p:sldId xmlns:r="http://schemas.openxmlformats.org/officeDocument/2006/relationships" id="260" r:id="R1b5af22b34614f20"/>
    <p:sldId xmlns:r="http://schemas.openxmlformats.org/officeDocument/2006/relationships" id="261" r:id="R99268bc9a42d403f"/>
    <p:sldId xmlns:r="http://schemas.openxmlformats.org/officeDocument/2006/relationships" id="262" r:id="R552fa35b79ac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b3cb943a14a2f" /><Relationship Type="http://schemas.openxmlformats.org/officeDocument/2006/relationships/slide" Target="/ppt/slides/slide1.xml" Id="R9651c74170aa4f89" /><Relationship Type="http://schemas.openxmlformats.org/officeDocument/2006/relationships/slide" Target="/ppt/slides/slide2.xml" Id="R1a7916d74c5c4bf9" /><Relationship Type="http://schemas.openxmlformats.org/officeDocument/2006/relationships/slide" Target="/ppt/slides/slide3.xml" Id="R24ce8f2a8af44674" /><Relationship Type="http://schemas.openxmlformats.org/officeDocument/2006/relationships/slide" Target="/ppt/slides/slide4.xml" Id="R2b96f202fe2a47d6" /><Relationship Type="http://schemas.openxmlformats.org/officeDocument/2006/relationships/slide" Target="/ppt/slides/slide5.xml" Id="R1b5af22b34614f20" /><Relationship Type="http://schemas.openxmlformats.org/officeDocument/2006/relationships/slide" Target="/ppt/slides/slide6.xml" Id="R99268bc9a42d403f" /><Relationship Type="http://schemas.openxmlformats.org/officeDocument/2006/relationships/slide" Target="/ppt/slides/slide7.xml" Id="R552fa35b79ac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5ae31f6e749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db28435be45a7" /><Relationship Type="http://schemas.openxmlformats.org/officeDocument/2006/relationships/theme" Target="/ppt/slideMasters/theme/theme1.xml" Id="R5ecc728bb32e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fdb28435be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c1bc2790648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5226040114c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62e487f9b48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8ba6df7f741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5097197bf4d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a034036784f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08196af14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OPOR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218 305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4 542 609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4 549 953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RYGG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Valsetsvingen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989 166 743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OPOR HOLDING AS</a:t>
            </a:r>
          </a:p>
        </p:txBody>
      </p:sp>
    </p:spTree>
  </p:cSld>
  <p:clrMapOvr>
    <a:masterClrMapping xmlns:a="http://schemas.openxmlformats.org/drawingml/2006/main"/>
  </p:clrMapOvr>
</p:sld>
</file>