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029584c6c741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df92302ee6486c"/>
  </p:sldMasterIdLst>
  <p:sldIdLst>
    <p:sldId xmlns:r="http://schemas.openxmlformats.org/officeDocument/2006/relationships" id="256" r:id="R82acffdf73a3452f"/>
    <p:sldId xmlns:r="http://schemas.openxmlformats.org/officeDocument/2006/relationships" id="257" r:id="R16e878f930e8465b"/>
    <p:sldId xmlns:r="http://schemas.openxmlformats.org/officeDocument/2006/relationships" id="258" r:id="Rd81fa0d203394e17"/>
    <p:sldId xmlns:r="http://schemas.openxmlformats.org/officeDocument/2006/relationships" id="259" r:id="Rd439bd21894649da"/>
    <p:sldId xmlns:r="http://schemas.openxmlformats.org/officeDocument/2006/relationships" id="260" r:id="R8e95969dd4a24f00"/>
    <p:sldId xmlns:r="http://schemas.openxmlformats.org/officeDocument/2006/relationships" id="261" r:id="R4f481a2d61dd4030"/>
    <p:sldId xmlns:r="http://schemas.openxmlformats.org/officeDocument/2006/relationships" id="262" r:id="R0a0b115349ba40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f92302ee6486c" /><Relationship Type="http://schemas.openxmlformats.org/officeDocument/2006/relationships/slide" Target="/ppt/slides/slide1.xml" Id="R82acffdf73a3452f" /><Relationship Type="http://schemas.openxmlformats.org/officeDocument/2006/relationships/slide" Target="/ppt/slides/slide2.xml" Id="R16e878f930e8465b" /><Relationship Type="http://schemas.openxmlformats.org/officeDocument/2006/relationships/slide" Target="/ppt/slides/slide3.xml" Id="Rd81fa0d203394e17" /><Relationship Type="http://schemas.openxmlformats.org/officeDocument/2006/relationships/slide" Target="/ppt/slides/slide4.xml" Id="Rd439bd21894649da" /><Relationship Type="http://schemas.openxmlformats.org/officeDocument/2006/relationships/slide" Target="/ppt/slides/slide5.xml" Id="R8e95969dd4a24f00" /><Relationship Type="http://schemas.openxmlformats.org/officeDocument/2006/relationships/slide" Target="/ppt/slides/slide6.xml" Id="R4f481a2d61dd4030" /><Relationship Type="http://schemas.openxmlformats.org/officeDocument/2006/relationships/slide" Target="/ppt/slides/slide7.xml" Id="R0a0b115349ba40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90c0fb0ef4f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f116b2eac4c3a" /><Relationship Type="http://schemas.openxmlformats.org/officeDocument/2006/relationships/theme" Target="/ppt/slideMasters/theme/theme1.xml" Id="Rf9a60bbcf83d47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0f116b2eac4c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3da8c27b54a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e757862144c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3a491ae2a40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cf25e32614a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596170cfc4f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d9c855e7a49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47acfe8b540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JOHS E. SÆTHER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E. SÆTHER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12 956 862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8 975 595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8 939 172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113 092 364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130 705 174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JOHANNES SÆTHER  –  45,6 %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JOHANNES SÆTHER  –  27,1 %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HANNAH CHRISTINE HALVORSEN SÆTHER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JOHANNE HALVORSEN SÆTHER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RENEE CHRISTINE HALVORSEN  –  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SÆTHER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erik@saethereiendom.no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saethereiendom.no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989 166 549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E. SÆTHER AS</a:t>
            </a:r>
          </a:p>
        </p:txBody>
      </p:sp>
    </p:spTree>
  </p:cSld>
  <p:clrMapOvr>
    <a:masterClrMapping xmlns:a="http://schemas.openxmlformats.org/drawingml/2006/main"/>
  </p:clrMapOvr>
</p:sld>
</file>