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6934ac53ba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c4a7b3b5184d88"/>
  </p:sldMasterIdLst>
  <p:sldIdLst>
    <p:sldId xmlns:r="http://schemas.openxmlformats.org/officeDocument/2006/relationships" id="256" r:id="Rae4bf249367f4b74"/>
    <p:sldId xmlns:r="http://schemas.openxmlformats.org/officeDocument/2006/relationships" id="257" r:id="R897618266979401a"/>
    <p:sldId xmlns:r="http://schemas.openxmlformats.org/officeDocument/2006/relationships" id="258" r:id="Rdf7f185aee264406"/>
    <p:sldId xmlns:r="http://schemas.openxmlformats.org/officeDocument/2006/relationships" id="259" r:id="R73acdab04ce34993"/>
    <p:sldId xmlns:r="http://schemas.openxmlformats.org/officeDocument/2006/relationships" id="260" r:id="Rfde7a4441e204608"/>
    <p:sldId xmlns:r="http://schemas.openxmlformats.org/officeDocument/2006/relationships" id="261" r:id="Rf77a9d5978324154"/>
    <p:sldId xmlns:r="http://schemas.openxmlformats.org/officeDocument/2006/relationships" id="262" r:id="Rd1e0b404c1c3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4a7b3b5184d88" /><Relationship Type="http://schemas.openxmlformats.org/officeDocument/2006/relationships/slide" Target="/ppt/slides/slide1.xml" Id="Rae4bf249367f4b74" /><Relationship Type="http://schemas.openxmlformats.org/officeDocument/2006/relationships/slide" Target="/ppt/slides/slide2.xml" Id="R897618266979401a" /><Relationship Type="http://schemas.openxmlformats.org/officeDocument/2006/relationships/slide" Target="/ppt/slides/slide3.xml" Id="Rdf7f185aee264406" /><Relationship Type="http://schemas.openxmlformats.org/officeDocument/2006/relationships/slide" Target="/ppt/slides/slide4.xml" Id="R73acdab04ce34993" /><Relationship Type="http://schemas.openxmlformats.org/officeDocument/2006/relationships/slide" Target="/ppt/slides/slide5.xml" Id="Rfde7a4441e204608" /><Relationship Type="http://schemas.openxmlformats.org/officeDocument/2006/relationships/slide" Target="/ppt/slides/slide6.xml" Id="Rf77a9d5978324154" /><Relationship Type="http://schemas.openxmlformats.org/officeDocument/2006/relationships/slide" Target="/ppt/slides/slide7.xml" Id="Rd1e0b404c1c3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47f4daad8242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978a3a48948bb" /><Relationship Type="http://schemas.openxmlformats.org/officeDocument/2006/relationships/theme" Target="/ppt/slideMasters/theme/theme1.xml" Id="R80a725a911294f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978a3a489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96edd0702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da50727bb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7221953ee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efa057a93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ace6730824c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cc41708a149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4502c3ebe49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SKOGHAUG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SKOGHAUG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1 932 609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1 956 698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SKOGHAUG LARS OLAV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TOVE K SKOGHAUG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GUDMUNDSETH CHRIS JOHAN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GUDMUNDSETH ERIK SKOGHAUG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SKOGHAUG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Frednesbakken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3933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989 166 476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SKOGHAUG HOLDING AS</a:t>
            </a:r>
          </a:p>
        </p:txBody>
      </p:sp>
    </p:spTree>
  </p:cSld>
  <p:clrMapOvr>
    <a:masterClrMapping xmlns:a="http://schemas.openxmlformats.org/drawingml/2006/main"/>
  </p:clrMapOvr>
</p:sld>
</file>