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76dcc344c9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4d3728b60e4bfe"/>
  </p:sldMasterIdLst>
  <p:sldIdLst>
    <p:sldId xmlns:r="http://schemas.openxmlformats.org/officeDocument/2006/relationships" id="256" r:id="R206b5f3b97a6464c"/>
    <p:sldId xmlns:r="http://schemas.openxmlformats.org/officeDocument/2006/relationships" id="257" r:id="R909627ce68d74218"/>
    <p:sldId xmlns:r="http://schemas.openxmlformats.org/officeDocument/2006/relationships" id="258" r:id="R2c873150abb14e71"/>
    <p:sldId xmlns:r="http://schemas.openxmlformats.org/officeDocument/2006/relationships" id="259" r:id="R455785334c7a4666"/>
    <p:sldId xmlns:r="http://schemas.openxmlformats.org/officeDocument/2006/relationships" id="260" r:id="Re14e4a4c3d4543ba"/>
    <p:sldId xmlns:r="http://schemas.openxmlformats.org/officeDocument/2006/relationships" id="261" r:id="R30001137d9364039"/>
    <p:sldId xmlns:r="http://schemas.openxmlformats.org/officeDocument/2006/relationships" id="262" r:id="R29e5f294de504e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d3728b60e4bfe" /><Relationship Type="http://schemas.openxmlformats.org/officeDocument/2006/relationships/slide" Target="/ppt/slides/slide1.xml" Id="R206b5f3b97a6464c" /><Relationship Type="http://schemas.openxmlformats.org/officeDocument/2006/relationships/slide" Target="/ppt/slides/slide2.xml" Id="R909627ce68d74218" /><Relationship Type="http://schemas.openxmlformats.org/officeDocument/2006/relationships/slide" Target="/ppt/slides/slide3.xml" Id="R2c873150abb14e71" /><Relationship Type="http://schemas.openxmlformats.org/officeDocument/2006/relationships/slide" Target="/ppt/slides/slide4.xml" Id="R455785334c7a4666" /><Relationship Type="http://schemas.openxmlformats.org/officeDocument/2006/relationships/slide" Target="/ppt/slides/slide5.xml" Id="Re14e4a4c3d4543ba" /><Relationship Type="http://schemas.openxmlformats.org/officeDocument/2006/relationships/slide" Target="/ppt/slides/slide6.xml" Id="R30001137d9364039" /><Relationship Type="http://schemas.openxmlformats.org/officeDocument/2006/relationships/slide" Target="/ppt/slides/slide7.xml" Id="R29e5f294de504e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761be43b544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11ff28d4d4db3" /><Relationship Type="http://schemas.openxmlformats.org/officeDocument/2006/relationships/theme" Target="/ppt/slideMasters/theme/theme1.xml" Id="R8737fd7173534e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611ff28d4d4d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e22b4c67a4a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7ea141f4e43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59ac19de447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aec55831c48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9f2dfc95141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9afa634764d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8c611850441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FJERBAEK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FJERBAEK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FJERBAEK HOLDING AS ble etablert [år] og holder til i Larkollen.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FJERBAEK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FJERBAEK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FJERBAEK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−1 670 857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−366 036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16 122 363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23 550 959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FJERBAEK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FJERBÆK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FJERBAEK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Hollenderstien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1560 Larkollen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989 165 097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FJERBAEK HOLDING AS</a:t>
            </a:r>
          </a:p>
        </p:txBody>
      </p:sp>
    </p:spTree>
  </p:cSld>
  <p:clrMapOvr>
    <a:masterClrMapping xmlns:a="http://schemas.openxmlformats.org/drawingml/2006/main"/>
  </p:clrMapOvr>
</p:sld>
</file>