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78990b47c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2ad0350c54771"/>
  </p:sldMasterIdLst>
  <p:sldIdLst>
    <p:sldId xmlns:r="http://schemas.openxmlformats.org/officeDocument/2006/relationships" id="256" r:id="Rf8f91d40f2164c79"/>
    <p:sldId xmlns:r="http://schemas.openxmlformats.org/officeDocument/2006/relationships" id="257" r:id="R68ae3b9a374b4c7f"/>
    <p:sldId xmlns:r="http://schemas.openxmlformats.org/officeDocument/2006/relationships" id="258" r:id="Ra82e7c63d0cd468e"/>
    <p:sldId xmlns:r="http://schemas.openxmlformats.org/officeDocument/2006/relationships" id="259" r:id="R9f8684584c184694"/>
    <p:sldId xmlns:r="http://schemas.openxmlformats.org/officeDocument/2006/relationships" id="260" r:id="Ra13da1f1126449ed"/>
    <p:sldId xmlns:r="http://schemas.openxmlformats.org/officeDocument/2006/relationships" id="261" r:id="R2b23ea017c7744d6"/>
    <p:sldId xmlns:r="http://schemas.openxmlformats.org/officeDocument/2006/relationships" id="262" r:id="Reff11c58ec0c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2ad0350c54771" /><Relationship Type="http://schemas.openxmlformats.org/officeDocument/2006/relationships/slide" Target="/ppt/slides/slide1.xml" Id="Rf8f91d40f2164c79" /><Relationship Type="http://schemas.openxmlformats.org/officeDocument/2006/relationships/slide" Target="/ppt/slides/slide2.xml" Id="R68ae3b9a374b4c7f" /><Relationship Type="http://schemas.openxmlformats.org/officeDocument/2006/relationships/slide" Target="/ppt/slides/slide3.xml" Id="Ra82e7c63d0cd468e" /><Relationship Type="http://schemas.openxmlformats.org/officeDocument/2006/relationships/slide" Target="/ppt/slides/slide4.xml" Id="R9f8684584c184694" /><Relationship Type="http://schemas.openxmlformats.org/officeDocument/2006/relationships/slide" Target="/ppt/slides/slide5.xml" Id="Ra13da1f1126449ed" /><Relationship Type="http://schemas.openxmlformats.org/officeDocument/2006/relationships/slide" Target="/ppt/slides/slide6.xml" Id="R2b23ea017c7744d6" /><Relationship Type="http://schemas.openxmlformats.org/officeDocument/2006/relationships/slide" Target="/ppt/slides/slide7.xml" Id="Reff11c58ec0c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fee22955f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e1581c45d436f" /><Relationship Type="http://schemas.openxmlformats.org/officeDocument/2006/relationships/theme" Target="/ppt/slideMasters/theme/theme1.xml" Id="R0fe178cce452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fe1581c45d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629d67c1d42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ba16b0ec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71ad4be8b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d16bad0b3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a6e4686504a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f753696a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68485def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BUSENGDAL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BUSENGDAL HOLDING AS ble etablert [år] og holder til i Stordal.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1 409 309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14 990 283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15 792 989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BUSENGDAL  –  51,4 %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FLØTRE BUSENGDAL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FLØTRE BUSENGDAL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BUSENGDAL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FLØTRE BUSENGDAL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FLØTRE BUSENGDAL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6250 Stordal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989 164 074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BUSENGDAL HOLDING AS</a:t>
            </a:r>
          </a:p>
        </p:txBody>
      </p:sp>
    </p:spTree>
  </p:cSld>
  <p:clrMapOvr>
    <a:masterClrMapping xmlns:a="http://schemas.openxmlformats.org/drawingml/2006/main"/>
  </p:clrMapOvr>
</p:sld>
</file>