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95abb3326148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9dc36e2cb44bf3"/>
  </p:sldMasterIdLst>
  <p:sldIdLst>
    <p:sldId xmlns:r="http://schemas.openxmlformats.org/officeDocument/2006/relationships" id="256" r:id="R3e43c1ee67254a2e"/>
    <p:sldId xmlns:r="http://schemas.openxmlformats.org/officeDocument/2006/relationships" id="257" r:id="R88f1a7600b864626"/>
    <p:sldId xmlns:r="http://schemas.openxmlformats.org/officeDocument/2006/relationships" id="258" r:id="Rb0a5ae1d47774eda"/>
    <p:sldId xmlns:r="http://schemas.openxmlformats.org/officeDocument/2006/relationships" id="259" r:id="R74a49ecfa916498d"/>
    <p:sldId xmlns:r="http://schemas.openxmlformats.org/officeDocument/2006/relationships" id="260" r:id="Rb719baf55d7f46ca"/>
    <p:sldId xmlns:r="http://schemas.openxmlformats.org/officeDocument/2006/relationships" id="261" r:id="R44802b41b72642a5"/>
    <p:sldId xmlns:r="http://schemas.openxmlformats.org/officeDocument/2006/relationships" id="262" r:id="R8a8da8a3bfb543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9dc36e2cb44bf3" /><Relationship Type="http://schemas.openxmlformats.org/officeDocument/2006/relationships/slide" Target="/ppt/slides/slide1.xml" Id="R3e43c1ee67254a2e" /><Relationship Type="http://schemas.openxmlformats.org/officeDocument/2006/relationships/slide" Target="/ppt/slides/slide2.xml" Id="R88f1a7600b864626" /><Relationship Type="http://schemas.openxmlformats.org/officeDocument/2006/relationships/slide" Target="/ppt/slides/slide3.xml" Id="Rb0a5ae1d47774eda" /><Relationship Type="http://schemas.openxmlformats.org/officeDocument/2006/relationships/slide" Target="/ppt/slides/slide4.xml" Id="R74a49ecfa916498d" /><Relationship Type="http://schemas.openxmlformats.org/officeDocument/2006/relationships/slide" Target="/ppt/slides/slide5.xml" Id="Rb719baf55d7f46ca" /><Relationship Type="http://schemas.openxmlformats.org/officeDocument/2006/relationships/slide" Target="/ppt/slides/slide6.xml" Id="R44802b41b72642a5" /><Relationship Type="http://schemas.openxmlformats.org/officeDocument/2006/relationships/slide" Target="/ppt/slides/slide7.xml" Id="R8a8da8a3bfb543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adf7e6900741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a063e9d59d4486" /><Relationship Type="http://schemas.openxmlformats.org/officeDocument/2006/relationships/theme" Target="/ppt/slideMasters/theme/theme1.xml" Id="Rce99ebc0438041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a063e9d59d44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6d1a696d2e47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211707f3724b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9619dba57947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79d6af96614a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31b8a70b3f44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e0f12e66a943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399ceb33704c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FJELLHAMMEREN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FJELLHAMMEREN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FJELLHAMMEREN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FJELLHAMMEREN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FJELLHAMMEREN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FJELLHAMMEREN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512 975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150 265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3 185 194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14 669 965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16 974 247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FJELLHAMMEREN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KYNNINGSRUD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FJELLHAMMEREN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Granittveien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1784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989 163 345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FJELLHAMMEREN AS</a:t>
            </a:r>
          </a:p>
        </p:txBody>
      </p:sp>
    </p:spTree>
  </p:cSld>
  <p:clrMapOvr>
    <a:masterClrMapping xmlns:a="http://schemas.openxmlformats.org/drawingml/2006/main"/>
  </p:clrMapOvr>
</p:sld>
</file>