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00be71538541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d34ed69ec549a0"/>
  </p:sldMasterIdLst>
  <p:sldIdLst>
    <p:sldId xmlns:r="http://schemas.openxmlformats.org/officeDocument/2006/relationships" id="256" r:id="R49baa932d0784da0"/>
    <p:sldId xmlns:r="http://schemas.openxmlformats.org/officeDocument/2006/relationships" id="257" r:id="R5f41d4d66f514c6a"/>
    <p:sldId xmlns:r="http://schemas.openxmlformats.org/officeDocument/2006/relationships" id="258" r:id="R364aa80020d44ac8"/>
    <p:sldId xmlns:r="http://schemas.openxmlformats.org/officeDocument/2006/relationships" id="259" r:id="Ra6f8388ba6084a3b"/>
    <p:sldId xmlns:r="http://schemas.openxmlformats.org/officeDocument/2006/relationships" id="260" r:id="Ra8a4a8e106b346d5"/>
    <p:sldId xmlns:r="http://schemas.openxmlformats.org/officeDocument/2006/relationships" id="261" r:id="Rf0ca3d629ece49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d34ed69ec549a0" /><Relationship Type="http://schemas.openxmlformats.org/officeDocument/2006/relationships/slide" Target="/ppt/slides/slide1.xml" Id="R49baa932d0784da0" /><Relationship Type="http://schemas.openxmlformats.org/officeDocument/2006/relationships/slide" Target="/ppt/slides/slide2.xml" Id="R5f41d4d66f514c6a" /><Relationship Type="http://schemas.openxmlformats.org/officeDocument/2006/relationships/slide" Target="/ppt/slides/slide3.xml" Id="R364aa80020d44ac8" /><Relationship Type="http://schemas.openxmlformats.org/officeDocument/2006/relationships/slide" Target="/ppt/slides/slide4.xml" Id="Ra6f8388ba6084a3b" /><Relationship Type="http://schemas.openxmlformats.org/officeDocument/2006/relationships/slide" Target="/ppt/slides/slide5.xml" Id="Ra8a4a8e106b346d5" /><Relationship Type="http://schemas.openxmlformats.org/officeDocument/2006/relationships/slide" Target="/ppt/slides/slide6.xml" Id="Rf0ca3d629ece49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fe2a31e4224d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0822ed8864202" /><Relationship Type="http://schemas.openxmlformats.org/officeDocument/2006/relationships/theme" Target="/ppt/slideMasters/theme/theme1.xml" Id="R35f8bc7881fe4a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f0822ed88642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a294930f542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0358a6e4441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35483809340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a1a28541042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2917a18284c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3d7820e4049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IVAR JØRGENSEN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JØRGENSEN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JØRGENSEN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JØRGENSEN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JØRGENSEN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JØRGENSEN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KARL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JØRGENSEN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Kronlia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8079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50 37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ivar.jorgensen@elektro.no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989 162 950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JØRGENSEN INVEST AS</a:t>
            </a:r>
          </a:p>
        </p:txBody>
      </p:sp>
    </p:spTree>
  </p:cSld>
  <p:clrMapOvr>
    <a:masterClrMapping xmlns:a="http://schemas.openxmlformats.org/drawingml/2006/main"/>
  </p:clrMapOvr>
</p:sld>
</file>