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aaef774f64f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3ffbb6841402b"/>
  </p:sldMasterIdLst>
  <p:sldIdLst>
    <p:sldId xmlns:r="http://schemas.openxmlformats.org/officeDocument/2006/relationships" id="256" r:id="R1f2b8e3b2a7a4a02"/>
    <p:sldId xmlns:r="http://schemas.openxmlformats.org/officeDocument/2006/relationships" id="257" r:id="Rdb4a10e1b70941ff"/>
    <p:sldId xmlns:r="http://schemas.openxmlformats.org/officeDocument/2006/relationships" id="258" r:id="R5ee1cb3d132f4cba"/>
    <p:sldId xmlns:r="http://schemas.openxmlformats.org/officeDocument/2006/relationships" id="259" r:id="Rbe6b802608f64801"/>
    <p:sldId xmlns:r="http://schemas.openxmlformats.org/officeDocument/2006/relationships" id="260" r:id="Re348535beb33457e"/>
    <p:sldId xmlns:r="http://schemas.openxmlformats.org/officeDocument/2006/relationships" id="261" r:id="R86f49ffe42774205"/>
    <p:sldId xmlns:r="http://schemas.openxmlformats.org/officeDocument/2006/relationships" id="262" r:id="Rf0f9a865f2fa43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3ffbb6841402b" /><Relationship Type="http://schemas.openxmlformats.org/officeDocument/2006/relationships/slide" Target="/ppt/slides/slide1.xml" Id="R1f2b8e3b2a7a4a02" /><Relationship Type="http://schemas.openxmlformats.org/officeDocument/2006/relationships/slide" Target="/ppt/slides/slide2.xml" Id="Rdb4a10e1b70941ff" /><Relationship Type="http://schemas.openxmlformats.org/officeDocument/2006/relationships/slide" Target="/ppt/slides/slide3.xml" Id="R5ee1cb3d132f4cba" /><Relationship Type="http://schemas.openxmlformats.org/officeDocument/2006/relationships/slide" Target="/ppt/slides/slide4.xml" Id="Rbe6b802608f64801" /><Relationship Type="http://schemas.openxmlformats.org/officeDocument/2006/relationships/slide" Target="/ppt/slides/slide5.xml" Id="Re348535beb33457e" /><Relationship Type="http://schemas.openxmlformats.org/officeDocument/2006/relationships/slide" Target="/ppt/slides/slide6.xml" Id="R86f49ffe42774205" /><Relationship Type="http://schemas.openxmlformats.org/officeDocument/2006/relationships/slide" Target="/ppt/slides/slide7.xml" Id="Rf0f9a865f2fa43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68946f5b04a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e4ced4f7245f4" /><Relationship Type="http://schemas.openxmlformats.org/officeDocument/2006/relationships/theme" Target="/ppt/slideMasters/theme/theme1.xml" Id="R49c28ca0c63a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de4ced4f7245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a5cab92c4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c81cfd93f40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5dbcb930b4e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1fd649a0b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0c3d4eb9645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891cab8d34d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2252e260546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HANSEN HOLDING AS ble etablert [år] og holder til i Sør-fron.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10 908 969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10 990 510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Kjetil Hansen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2647 Sør-fron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989 162 268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HANSEN HOLDING AS</a:t>
            </a:r>
          </a:p>
        </p:txBody>
      </p:sp>
    </p:spTree>
  </p:cSld>
  <p:clrMapOvr>
    <a:masterClrMapping xmlns:a="http://schemas.openxmlformats.org/drawingml/2006/main"/>
  </p:clrMapOvr>
</p:sld>
</file>