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fe0c57d9f1746f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d0271b8282d4af1"/>
  </p:sldMasterIdLst>
  <p:sldIdLst>
    <p:sldId xmlns:r="http://schemas.openxmlformats.org/officeDocument/2006/relationships" id="256" r:id="Rd3c9719722b54c4d"/>
    <p:sldId xmlns:r="http://schemas.openxmlformats.org/officeDocument/2006/relationships" id="257" r:id="R5b2bd990a3fb4d6b"/>
    <p:sldId xmlns:r="http://schemas.openxmlformats.org/officeDocument/2006/relationships" id="258" r:id="Rfc4ff5c0aaf644d2"/>
    <p:sldId xmlns:r="http://schemas.openxmlformats.org/officeDocument/2006/relationships" id="259" r:id="Rab2bb40ffc7a4945"/>
    <p:sldId xmlns:r="http://schemas.openxmlformats.org/officeDocument/2006/relationships" id="260" r:id="Ra2b48df784314181"/>
    <p:sldId xmlns:r="http://schemas.openxmlformats.org/officeDocument/2006/relationships" id="261" r:id="R49fbe46242da4d3d"/>
    <p:sldId xmlns:r="http://schemas.openxmlformats.org/officeDocument/2006/relationships" id="262" r:id="Rf3691677f854488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d0271b8282d4af1" /><Relationship Type="http://schemas.openxmlformats.org/officeDocument/2006/relationships/slide" Target="/ppt/slides/slide1.xml" Id="Rd3c9719722b54c4d" /><Relationship Type="http://schemas.openxmlformats.org/officeDocument/2006/relationships/slide" Target="/ppt/slides/slide2.xml" Id="R5b2bd990a3fb4d6b" /><Relationship Type="http://schemas.openxmlformats.org/officeDocument/2006/relationships/slide" Target="/ppt/slides/slide3.xml" Id="Rfc4ff5c0aaf644d2" /><Relationship Type="http://schemas.openxmlformats.org/officeDocument/2006/relationships/slide" Target="/ppt/slides/slide4.xml" Id="Rab2bb40ffc7a4945" /><Relationship Type="http://schemas.openxmlformats.org/officeDocument/2006/relationships/slide" Target="/ppt/slides/slide5.xml" Id="Ra2b48df784314181" /><Relationship Type="http://schemas.openxmlformats.org/officeDocument/2006/relationships/slide" Target="/ppt/slides/slide6.xml" Id="R49fbe46242da4d3d" /><Relationship Type="http://schemas.openxmlformats.org/officeDocument/2006/relationships/slide" Target="/ppt/slides/slide7.xml" Id="Rf3691677f854488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c77e4c6f96d41a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60c79d354f415e" /><Relationship Type="http://schemas.openxmlformats.org/officeDocument/2006/relationships/theme" Target="/ppt/slideMasters/theme/theme1.xml" Id="Rfda535bd95e54b1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060c79d354f415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700809bace4e8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d33cb2187b4d2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6f8c92c323483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cb81b07f71457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bc52f414e641e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0feb35217443d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93b9e5c4e148b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PER MOLUND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PER MOLUND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PER MOLUND INVEST AS ble etablert [år] og holder til i Tromsø.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PER MOLUND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PER MOLUND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PER MOLUND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584 147 361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43 769 126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21 144 406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115 641 638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476 292 989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PER MOLUND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MOLUND PER IVAR  –  55,0 %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GRIMSTVEDT GURO IRENE  –  15,0 %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MOLUND MARIUS  –  15,0 %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MOLUND MARTHE  –  15,0 %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PER MOLUND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Langnestoppen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9016 Tromsø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77 67 51 31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989 161 849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PER MOLUND INVEST AS</a:t>
            </a:r>
          </a:p>
        </p:txBody>
      </p:sp>
    </p:spTree>
  </p:cSld>
  <p:clrMapOvr>
    <a:masterClrMapping xmlns:a="http://schemas.openxmlformats.org/drawingml/2006/main"/>
  </p:clrMapOvr>
</p:sld>
</file>