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150328a58841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260cdbdee447f5"/>
  </p:sldMasterIdLst>
  <p:sldIdLst>
    <p:sldId xmlns:r="http://schemas.openxmlformats.org/officeDocument/2006/relationships" id="256" r:id="R98626c03ac5b4673"/>
    <p:sldId xmlns:r="http://schemas.openxmlformats.org/officeDocument/2006/relationships" id="257" r:id="R224bf30b1f7143e4"/>
    <p:sldId xmlns:r="http://schemas.openxmlformats.org/officeDocument/2006/relationships" id="258" r:id="R25cd95213ea9425e"/>
    <p:sldId xmlns:r="http://schemas.openxmlformats.org/officeDocument/2006/relationships" id="259" r:id="Ra12543953d9d4b55"/>
    <p:sldId xmlns:r="http://schemas.openxmlformats.org/officeDocument/2006/relationships" id="260" r:id="R574fb8cda19549d4"/>
    <p:sldId xmlns:r="http://schemas.openxmlformats.org/officeDocument/2006/relationships" id="261" r:id="Rb0b860b68ade429f"/>
    <p:sldId xmlns:r="http://schemas.openxmlformats.org/officeDocument/2006/relationships" id="262" r:id="R77466910e8534a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60cdbdee447f5" /><Relationship Type="http://schemas.openxmlformats.org/officeDocument/2006/relationships/slide" Target="/ppt/slides/slide1.xml" Id="R98626c03ac5b4673" /><Relationship Type="http://schemas.openxmlformats.org/officeDocument/2006/relationships/slide" Target="/ppt/slides/slide2.xml" Id="R224bf30b1f7143e4" /><Relationship Type="http://schemas.openxmlformats.org/officeDocument/2006/relationships/slide" Target="/ppt/slides/slide3.xml" Id="R25cd95213ea9425e" /><Relationship Type="http://schemas.openxmlformats.org/officeDocument/2006/relationships/slide" Target="/ppt/slides/slide4.xml" Id="Ra12543953d9d4b55" /><Relationship Type="http://schemas.openxmlformats.org/officeDocument/2006/relationships/slide" Target="/ppt/slides/slide5.xml" Id="R574fb8cda19549d4" /><Relationship Type="http://schemas.openxmlformats.org/officeDocument/2006/relationships/slide" Target="/ppt/slides/slide6.xml" Id="Rb0b860b68ade429f" /><Relationship Type="http://schemas.openxmlformats.org/officeDocument/2006/relationships/slide" Target="/ppt/slides/slide7.xml" Id="R77466910e8534a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61b4c68c04b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787b2a4584522" /><Relationship Type="http://schemas.openxmlformats.org/officeDocument/2006/relationships/theme" Target="/ppt/slideMasters/theme/theme1.xml" Id="R1acca37ebdb2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8787b2a45845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0a45f6fe942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ba3f3cde240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eeeebca9148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4270316f84e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96b19a31847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1613da13b42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c592a28bc44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MHC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12 342 621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17 986 436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37 092 020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ROBERTSTAD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3126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989 160 974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MHC AS</a:t>
            </a:r>
          </a:p>
        </p:txBody>
      </p:sp>
    </p:spTree>
  </p:cSld>
  <p:clrMapOvr>
    <a:masterClrMapping xmlns:a="http://schemas.openxmlformats.org/drawingml/2006/main"/>
  </p:clrMapOvr>
</p:sld>
</file>