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3e7942d2484d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33896138d045ff"/>
  </p:sldMasterIdLst>
  <p:sldIdLst>
    <p:sldId xmlns:r="http://schemas.openxmlformats.org/officeDocument/2006/relationships" id="256" r:id="R0c34829503d349f9"/>
    <p:sldId xmlns:r="http://schemas.openxmlformats.org/officeDocument/2006/relationships" id="257" r:id="R1ec023e8adb14512"/>
    <p:sldId xmlns:r="http://schemas.openxmlformats.org/officeDocument/2006/relationships" id="258" r:id="Rc532b95fdf344a03"/>
    <p:sldId xmlns:r="http://schemas.openxmlformats.org/officeDocument/2006/relationships" id="259" r:id="R5b9123b516a84c16"/>
    <p:sldId xmlns:r="http://schemas.openxmlformats.org/officeDocument/2006/relationships" id="260" r:id="R0203c758adae496d"/>
    <p:sldId xmlns:r="http://schemas.openxmlformats.org/officeDocument/2006/relationships" id="261" r:id="Rb7b64c5ee82043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33896138d045ff" /><Relationship Type="http://schemas.openxmlformats.org/officeDocument/2006/relationships/slide" Target="/ppt/slides/slide1.xml" Id="R0c34829503d349f9" /><Relationship Type="http://schemas.openxmlformats.org/officeDocument/2006/relationships/slide" Target="/ppt/slides/slide2.xml" Id="R1ec023e8adb14512" /><Relationship Type="http://schemas.openxmlformats.org/officeDocument/2006/relationships/slide" Target="/ppt/slides/slide3.xml" Id="Rc532b95fdf344a03" /><Relationship Type="http://schemas.openxmlformats.org/officeDocument/2006/relationships/slide" Target="/ppt/slides/slide4.xml" Id="R5b9123b516a84c16" /><Relationship Type="http://schemas.openxmlformats.org/officeDocument/2006/relationships/slide" Target="/ppt/slides/slide5.xml" Id="R0203c758adae496d" /><Relationship Type="http://schemas.openxmlformats.org/officeDocument/2006/relationships/slide" Target="/ppt/slides/slide6.xml" Id="Rb7b64c5ee82043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49f18d14aa44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92cb6afb84e6b" /><Relationship Type="http://schemas.openxmlformats.org/officeDocument/2006/relationships/theme" Target="/ppt/slideMasters/theme/theme1.xml" Id="Ree068582ba774b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292cb6afb84e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42d7996b44e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4e0f3861f4b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2a8da1ea047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e42674b6147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56ec0f717f4a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df4f19aa049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CAJA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CAJA INVEST AS ble etablert [år] og holder til i Mathopen.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JØRS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Christian Jørs, Ørnefjellet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5174 Mathopen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989 160 796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CAJA INVEST AS</a:t>
            </a:r>
          </a:p>
        </p:txBody>
      </p:sp>
    </p:spTree>
  </p:cSld>
  <p:clrMapOvr>
    <a:masterClrMapping xmlns:a="http://schemas.openxmlformats.org/drawingml/2006/main"/>
  </p:clrMapOvr>
</p:sld>
</file>