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983f3d15d040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3ab04d4cc24750"/>
  </p:sldMasterIdLst>
  <p:sldIdLst>
    <p:sldId xmlns:r="http://schemas.openxmlformats.org/officeDocument/2006/relationships" id="256" r:id="R4365018f7e5d444a"/>
    <p:sldId xmlns:r="http://schemas.openxmlformats.org/officeDocument/2006/relationships" id="257" r:id="R8fbb33ca9ffc44cb"/>
    <p:sldId xmlns:r="http://schemas.openxmlformats.org/officeDocument/2006/relationships" id="258" r:id="R48418d321f2b4aa3"/>
    <p:sldId xmlns:r="http://schemas.openxmlformats.org/officeDocument/2006/relationships" id="259" r:id="R7fd38ba7779f4e80"/>
    <p:sldId xmlns:r="http://schemas.openxmlformats.org/officeDocument/2006/relationships" id="260" r:id="R9c17a42438134778"/>
    <p:sldId xmlns:r="http://schemas.openxmlformats.org/officeDocument/2006/relationships" id="261" r:id="R0886a2ada5e64dd4"/>
    <p:sldId xmlns:r="http://schemas.openxmlformats.org/officeDocument/2006/relationships" id="262" r:id="R5916c10bb12b41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ab04d4cc24750" /><Relationship Type="http://schemas.openxmlformats.org/officeDocument/2006/relationships/slide" Target="/ppt/slides/slide1.xml" Id="R4365018f7e5d444a" /><Relationship Type="http://schemas.openxmlformats.org/officeDocument/2006/relationships/slide" Target="/ppt/slides/slide2.xml" Id="R8fbb33ca9ffc44cb" /><Relationship Type="http://schemas.openxmlformats.org/officeDocument/2006/relationships/slide" Target="/ppt/slides/slide3.xml" Id="R48418d321f2b4aa3" /><Relationship Type="http://schemas.openxmlformats.org/officeDocument/2006/relationships/slide" Target="/ppt/slides/slide4.xml" Id="R7fd38ba7779f4e80" /><Relationship Type="http://schemas.openxmlformats.org/officeDocument/2006/relationships/slide" Target="/ppt/slides/slide5.xml" Id="R9c17a42438134778" /><Relationship Type="http://schemas.openxmlformats.org/officeDocument/2006/relationships/slide" Target="/ppt/slides/slide6.xml" Id="R0886a2ada5e64dd4" /><Relationship Type="http://schemas.openxmlformats.org/officeDocument/2006/relationships/slide" Target="/ppt/slides/slide7.xml" Id="R5916c10bb12b41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018c3e4cd42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7adca598a45d6" /><Relationship Type="http://schemas.openxmlformats.org/officeDocument/2006/relationships/theme" Target="/ppt/slideMasters/theme/theme1.xml" Id="R955e745f17ce45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7adca598a45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4e9f2274c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192cc6a3e4d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a60f94126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03dc81bf8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fcdc344ce4d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1a1c4ce6547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4ac09007840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DRAMMEN MESTERBYGG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MESTERBYGG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3 610 895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907 974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SØRUM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Haflans vei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MESTERBYGG AS</a:t>
            </a:r>
          </a:p>
        </p:txBody>
      </p:sp>
    </p:spTree>
  </p:cSld>
  <p:clrMapOvr>
    <a:masterClrMapping xmlns:a="http://schemas.openxmlformats.org/drawingml/2006/main"/>
  </p:clrMapOvr>
</p:sld>
</file>