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3e6215332541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949acffc3842d7"/>
  </p:sldMasterIdLst>
  <p:sldIdLst>
    <p:sldId xmlns:r="http://schemas.openxmlformats.org/officeDocument/2006/relationships" id="256" r:id="R3b6e32c9191d41c2"/>
    <p:sldId xmlns:r="http://schemas.openxmlformats.org/officeDocument/2006/relationships" id="257" r:id="R2c6d3f2e68664e01"/>
    <p:sldId xmlns:r="http://schemas.openxmlformats.org/officeDocument/2006/relationships" id="258" r:id="R7cfdf25f9a354c98"/>
    <p:sldId xmlns:r="http://schemas.openxmlformats.org/officeDocument/2006/relationships" id="259" r:id="Rac02cd8ac8534dbb"/>
    <p:sldId xmlns:r="http://schemas.openxmlformats.org/officeDocument/2006/relationships" id="260" r:id="Re7e65ca1adc5414d"/>
    <p:sldId xmlns:r="http://schemas.openxmlformats.org/officeDocument/2006/relationships" id="261" r:id="Rd64b6ffce3424533"/>
    <p:sldId xmlns:r="http://schemas.openxmlformats.org/officeDocument/2006/relationships" id="262" r:id="R9ee71edf62694e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949acffc3842d7" /><Relationship Type="http://schemas.openxmlformats.org/officeDocument/2006/relationships/slide" Target="/ppt/slides/slide1.xml" Id="R3b6e32c9191d41c2" /><Relationship Type="http://schemas.openxmlformats.org/officeDocument/2006/relationships/slide" Target="/ppt/slides/slide2.xml" Id="R2c6d3f2e68664e01" /><Relationship Type="http://schemas.openxmlformats.org/officeDocument/2006/relationships/slide" Target="/ppt/slides/slide3.xml" Id="R7cfdf25f9a354c98" /><Relationship Type="http://schemas.openxmlformats.org/officeDocument/2006/relationships/slide" Target="/ppt/slides/slide4.xml" Id="Rac02cd8ac8534dbb" /><Relationship Type="http://schemas.openxmlformats.org/officeDocument/2006/relationships/slide" Target="/ppt/slides/slide5.xml" Id="Re7e65ca1adc5414d" /><Relationship Type="http://schemas.openxmlformats.org/officeDocument/2006/relationships/slide" Target="/ppt/slides/slide6.xml" Id="Rd64b6ffce3424533" /><Relationship Type="http://schemas.openxmlformats.org/officeDocument/2006/relationships/slide" Target="/ppt/slides/slide7.xml" Id="R9ee71edf62694e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2998f2918f44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1d05cf5164427" /><Relationship Type="http://schemas.openxmlformats.org/officeDocument/2006/relationships/theme" Target="/ppt/slideMasters/theme/theme1.xml" Id="Re81a1a43ad7149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11d05cf51644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39051a17547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20809fa0748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fc4708a6b41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d3090211d40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5f697c7154c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236ed500547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bafaf284143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FASHION WEEK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FASHION WEEK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−45 317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VASBOTTEN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Huitfeldts gate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