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b8f4d0905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4693c3d3d4e31"/>
  </p:sldMasterIdLst>
  <p:sldIdLst>
    <p:sldId xmlns:r="http://schemas.openxmlformats.org/officeDocument/2006/relationships" id="256" r:id="R098d7c0531fd4565"/>
    <p:sldId xmlns:r="http://schemas.openxmlformats.org/officeDocument/2006/relationships" id="257" r:id="R90e96e74467d48be"/>
    <p:sldId xmlns:r="http://schemas.openxmlformats.org/officeDocument/2006/relationships" id="258" r:id="R12d9cfcc3f804b12"/>
    <p:sldId xmlns:r="http://schemas.openxmlformats.org/officeDocument/2006/relationships" id="259" r:id="Reac7412829264fe0"/>
    <p:sldId xmlns:r="http://schemas.openxmlformats.org/officeDocument/2006/relationships" id="260" r:id="Rc2f870d37b844266"/>
    <p:sldId xmlns:r="http://schemas.openxmlformats.org/officeDocument/2006/relationships" id="261" r:id="R37438776dc07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4693c3d3d4e31" /><Relationship Type="http://schemas.openxmlformats.org/officeDocument/2006/relationships/slide" Target="/ppt/slides/slide1.xml" Id="R098d7c0531fd4565" /><Relationship Type="http://schemas.openxmlformats.org/officeDocument/2006/relationships/slide" Target="/ppt/slides/slide2.xml" Id="R90e96e74467d48be" /><Relationship Type="http://schemas.openxmlformats.org/officeDocument/2006/relationships/slide" Target="/ppt/slides/slide3.xml" Id="R12d9cfcc3f804b12" /><Relationship Type="http://schemas.openxmlformats.org/officeDocument/2006/relationships/slide" Target="/ppt/slides/slide4.xml" Id="Reac7412829264fe0" /><Relationship Type="http://schemas.openxmlformats.org/officeDocument/2006/relationships/slide" Target="/ppt/slides/slide5.xml" Id="Rc2f870d37b844266" /><Relationship Type="http://schemas.openxmlformats.org/officeDocument/2006/relationships/slide" Target="/ppt/slides/slide6.xml" Id="R37438776dc07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d090d1ce3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52994e55d4766" /><Relationship Type="http://schemas.openxmlformats.org/officeDocument/2006/relationships/theme" Target="/ppt/slideMasters/theme/theme1.xml" Id="R9b7819acab61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52994e55d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4e99ac386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8e8f2755f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a38e1de9f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866e0b51742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6245f325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102c438e3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FASHION WEEK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