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09350d6f3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a13a9d6294001"/>
  </p:sldMasterIdLst>
  <p:sldIdLst>
    <p:sldId xmlns:r="http://schemas.openxmlformats.org/officeDocument/2006/relationships" id="256" r:id="R6a6c9869f1084d72"/>
    <p:sldId xmlns:r="http://schemas.openxmlformats.org/officeDocument/2006/relationships" id="257" r:id="R762e7408297c4875"/>
    <p:sldId xmlns:r="http://schemas.openxmlformats.org/officeDocument/2006/relationships" id="258" r:id="Raf683e9229e04968"/>
    <p:sldId xmlns:r="http://schemas.openxmlformats.org/officeDocument/2006/relationships" id="259" r:id="R62fa25ce5ace4e23"/>
    <p:sldId xmlns:r="http://schemas.openxmlformats.org/officeDocument/2006/relationships" id="260" r:id="Re1c773ee51f14454"/>
    <p:sldId xmlns:r="http://schemas.openxmlformats.org/officeDocument/2006/relationships" id="261" r:id="R5cb81b45ffa9490f"/>
    <p:sldId xmlns:r="http://schemas.openxmlformats.org/officeDocument/2006/relationships" id="262" r:id="R924d2a69fe6a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a13a9d6294001" /><Relationship Type="http://schemas.openxmlformats.org/officeDocument/2006/relationships/slide" Target="/ppt/slides/slide1.xml" Id="R6a6c9869f1084d72" /><Relationship Type="http://schemas.openxmlformats.org/officeDocument/2006/relationships/slide" Target="/ppt/slides/slide2.xml" Id="R762e7408297c4875" /><Relationship Type="http://schemas.openxmlformats.org/officeDocument/2006/relationships/slide" Target="/ppt/slides/slide3.xml" Id="Raf683e9229e04968" /><Relationship Type="http://schemas.openxmlformats.org/officeDocument/2006/relationships/slide" Target="/ppt/slides/slide4.xml" Id="R62fa25ce5ace4e23" /><Relationship Type="http://schemas.openxmlformats.org/officeDocument/2006/relationships/slide" Target="/ppt/slides/slide5.xml" Id="Re1c773ee51f14454" /><Relationship Type="http://schemas.openxmlformats.org/officeDocument/2006/relationships/slide" Target="/ppt/slides/slide6.xml" Id="R5cb81b45ffa9490f" /><Relationship Type="http://schemas.openxmlformats.org/officeDocument/2006/relationships/slide" Target="/ppt/slides/slide7.xml" Id="R924d2a69fe6a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e70767a07748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b3101d27e4382" /><Relationship Type="http://schemas.openxmlformats.org/officeDocument/2006/relationships/theme" Target="/ppt/slideMasters/theme/theme1.xml" Id="R29c7d15a2b344d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b3101d27e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7e16a3437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ca0ac2766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2e09abc2f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26490119741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f78a68357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3e6f3efd846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53512c5cb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 INVEST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722 209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25 944 252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27 599 030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 ANDERS  –  75,7 %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 ANNIKA MARI  –  24,3 %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Eidsvågveien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5104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FINNE INVEST AS</a:t>
            </a:r>
          </a:p>
        </p:txBody>
      </p:sp>
    </p:spTree>
  </p:cSld>
  <p:clrMapOvr>
    <a:masterClrMapping xmlns:a="http://schemas.openxmlformats.org/drawingml/2006/main"/>
  </p:clrMapOvr>
</p:sld>
</file>