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7ba34e481a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7e9bb4e174fc7"/>
  </p:sldMasterIdLst>
  <p:sldIdLst>
    <p:sldId xmlns:r="http://schemas.openxmlformats.org/officeDocument/2006/relationships" id="256" r:id="Rdf943bac19eb456f"/>
    <p:sldId xmlns:r="http://schemas.openxmlformats.org/officeDocument/2006/relationships" id="257" r:id="Rc7a8118d49a24ecc"/>
    <p:sldId xmlns:r="http://schemas.openxmlformats.org/officeDocument/2006/relationships" id="258" r:id="Rc0e69e81c6b94797"/>
    <p:sldId xmlns:r="http://schemas.openxmlformats.org/officeDocument/2006/relationships" id="259" r:id="Ra216a607ceac47b7"/>
    <p:sldId xmlns:r="http://schemas.openxmlformats.org/officeDocument/2006/relationships" id="260" r:id="Rb06ffadc0b724483"/>
    <p:sldId xmlns:r="http://schemas.openxmlformats.org/officeDocument/2006/relationships" id="261" r:id="R96f15adff86c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7e9bb4e174fc7" /><Relationship Type="http://schemas.openxmlformats.org/officeDocument/2006/relationships/slide" Target="/ppt/slides/slide1.xml" Id="Rdf943bac19eb456f" /><Relationship Type="http://schemas.openxmlformats.org/officeDocument/2006/relationships/slide" Target="/ppt/slides/slide2.xml" Id="Rc7a8118d49a24ecc" /><Relationship Type="http://schemas.openxmlformats.org/officeDocument/2006/relationships/slide" Target="/ppt/slides/slide3.xml" Id="Rc0e69e81c6b94797" /><Relationship Type="http://schemas.openxmlformats.org/officeDocument/2006/relationships/slide" Target="/ppt/slides/slide4.xml" Id="Ra216a607ceac47b7" /><Relationship Type="http://schemas.openxmlformats.org/officeDocument/2006/relationships/slide" Target="/ppt/slides/slide5.xml" Id="Rb06ffadc0b724483" /><Relationship Type="http://schemas.openxmlformats.org/officeDocument/2006/relationships/slide" Target="/ppt/slides/slide6.xml" Id="R96f15adff86c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baeaa5e3742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b4be50ba74096" /><Relationship Type="http://schemas.openxmlformats.org/officeDocument/2006/relationships/theme" Target="/ppt/slideMasters/theme/theme1.xml" Id="R3b9b078f89e1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b4be50ba7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06c4b960e4f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e18a659b0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cf9f72fda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36086fe6c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97dc6e435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29bb65628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 HOLDING AS ble etablert [år] og holder til i Loddefjord.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JØRS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Brøstanesveien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5178 Loddefjord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93 68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espen@jors.no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TEIE HOLDING AS</a:t>
            </a:r>
          </a:p>
        </p:txBody>
      </p:sp>
    </p:spTree>
  </p:cSld>
  <p:clrMapOvr>
    <a:masterClrMapping xmlns:a="http://schemas.openxmlformats.org/drawingml/2006/main"/>
  </p:clrMapOvr>
</p:sld>
</file>